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D03AE-0672-E7B9-D86C-AF8CD7C3EE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7120" y="1066801"/>
            <a:ext cx="9357360" cy="843280"/>
          </a:xfrm>
        </p:spPr>
        <p:txBody>
          <a:bodyPr/>
          <a:lstStyle/>
          <a:p>
            <a:r>
              <a:rPr lang="en-US" dirty="0"/>
              <a:t>PERBEDAAN ETIKET DENGAN ETIKA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011F75-D833-96F7-F12F-8F21AE7910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399" y="4385733"/>
            <a:ext cx="7197726" cy="491068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dirty="0"/>
              <a:t>SRI HIDAYANI, SH, </a:t>
            </a:r>
            <a:r>
              <a:rPr lang="en-US" sz="2800" dirty="0" err="1"/>
              <a:t>M.Hum</a:t>
            </a: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19202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582D1-F724-67FA-3202-BF1667610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447040"/>
            <a:ext cx="11048999" cy="605535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I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Etika dan </a:t>
            </a:r>
            <a:r>
              <a:rPr lang="en-ID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etiket</a:t>
            </a:r>
            <a:r>
              <a:rPr lang="en-I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sering</a:t>
            </a:r>
            <a:r>
              <a:rPr lang="en-I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dianggap</a:t>
            </a:r>
            <a:r>
              <a:rPr lang="en-I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sesuatu</a:t>
            </a:r>
            <a:r>
              <a:rPr lang="en-I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I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Padahal</a:t>
            </a:r>
            <a:r>
              <a:rPr lang="en-I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keduanya</a:t>
            </a:r>
            <a:r>
              <a:rPr lang="en-I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</a:t>
            </a:r>
            <a:r>
              <a:rPr lang="en-I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berbeda</a:t>
            </a:r>
            <a:r>
              <a:rPr lang="en-I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meskipun</a:t>
            </a:r>
            <a:r>
              <a:rPr lang="en-I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masih</a:t>
            </a:r>
            <a:r>
              <a:rPr lang="en-I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berkaitan</a:t>
            </a:r>
            <a:r>
              <a:rPr lang="en-I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ID" sz="4000" dirty="0">
                <a:solidFill>
                  <a:srgbClr val="000000"/>
                </a:solidFill>
                <a:latin typeface="Helvetica-FF"/>
              </a:rPr>
              <a:t> </a:t>
            </a:r>
          </a:p>
          <a:p>
            <a:pPr marL="0" indent="0" algn="just">
              <a:buNone/>
            </a:pPr>
            <a:r>
              <a:rPr lang="en-ID" sz="4000" dirty="0" err="1">
                <a:latin typeface="Helvetica-FF"/>
              </a:rPr>
              <a:t>Etiket</a:t>
            </a:r>
            <a:r>
              <a:rPr lang="en-ID" sz="4000" dirty="0">
                <a:latin typeface="Helvetica-FF"/>
              </a:rPr>
              <a:t> </a:t>
            </a:r>
            <a:r>
              <a:rPr lang="en-ID" sz="4000" dirty="0" err="1">
                <a:latin typeface="Helvetica-FF"/>
              </a:rPr>
              <a:t>berasal</a:t>
            </a:r>
            <a:r>
              <a:rPr lang="en-ID" sz="4000" dirty="0">
                <a:latin typeface="Helvetica-FF"/>
              </a:rPr>
              <a:t> </a:t>
            </a:r>
            <a:r>
              <a:rPr lang="en-ID" sz="4000" dirty="0" err="1">
                <a:latin typeface="Helvetica-FF"/>
              </a:rPr>
              <a:t>dari</a:t>
            </a:r>
            <a:r>
              <a:rPr lang="en-ID" sz="4000" dirty="0">
                <a:latin typeface="Helvetica-FF"/>
              </a:rPr>
              <a:t> </a:t>
            </a:r>
            <a:r>
              <a:rPr lang="en-ID" sz="4000" dirty="0" err="1">
                <a:latin typeface="Helvetica-FF"/>
              </a:rPr>
              <a:t>bahasa</a:t>
            </a:r>
            <a:r>
              <a:rPr lang="en-ID" sz="4000" dirty="0">
                <a:latin typeface="Helvetica-FF"/>
              </a:rPr>
              <a:t> </a:t>
            </a:r>
            <a:r>
              <a:rPr lang="en-ID" sz="4000" dirty="0" err="1">
                <a:latin typeface="Helvetica-FF"/>
              </a:rPr>
              <a:t>Prancis</a:t>
            </a:r>
            <a:r>
              <a:rPr lang="en-ID" sz="4000" dirty="0">
                <a:latin typeface="Helvetica-FF"/>
              </a:rPr>
              <a:t>, </a:t>
            </a:r>
            <a:r>
              <a:rPr lang="en-ID" sz="4000" dirty="0" err="1">
                <a:latin typeface="Helvetica-FF"/>
              </a:rPr>
              <a:t>yaitu</a:t>
            </a:r>
            <a:r>
              <a:rPr lang="en-ID" sz="4000" dirty="0">
                <a:latin typeface="Helvetica-FF"/>
              </a:rPr>
              <a:t> etiquette, </a:t>
            </a:r>
            <a:r>
              <a:rPr lang="en-ID" sz="4000" dirty="0" err="1">
                <a:latin typeface="Helvetica-FF"/>
              </a:rPr>
              <a:t>adalah</a:t>
            </a:r>
            <a:r>
              <a:rPr lang="en-ID" sz="4000" dirty="0">
                <a:latin typeface="Helvetica-FF"/>
              </a:rPr>
              <a:t> tata krama </a:t>
            </a:r>
            <a:r>
              <a:rPr lang="en-ID" sz="4000" dirty="0" err="1">
                <a:latin typeface="Helvetica-FF"/>
              </a:rPr>
              <a:t>atau</a:t>
            </a:r>
            <a:r>
              <a:rPr lang="en-ID" sz="4000" dirty="0">
                <a:latin typeface="Helvetica-FF"/>
              </a:rPr>
              <a:t> </a:t>
            </a:r>
            <a:r>
              <a:rPr lang="en-ID" sz="4000" dirty="0" err="1">
                <a:latin typeface="Helvetica-FF"/>
              </a:rPr>
              <a:t>sopan</a:t>
            </a:r>
            <a:r>
              <a:rPr lang="en-ID" sz="4000" dirty="0">
                <a:latin typeface="Helvetica-FF"/>
              </a:rPr>
              <a:t> </a:t>
            </a:r>
            <a:r>
              <a:rPr lang="en-ID" sz="4000" dirty="0" err="1">
                <a:latin typeface="Helvetica-FF"/>
              </a:rPr>
              <a:t>santun</a:t>
            </a:r>
            <a:r>
              <a:rPr lang="en-ID" sz="4000" dirty="0">
                <a:latin typeface="Helvetica-FF"/>
              </a:rPr>
              <a:t>, yang </a:t>
            </a:r>
            <a:r>
              <a:rPr lang="en-ID" sz="4000" dirty="0" err="1">
                <a:latin typeface="Helvetica-FF"/>
              </a:rPr>
              <a:t>berarti</a:t>
            </a:r>
            <a:r>
              <a:rPr lang="en-ID" sz="4000" dirty="0">
                <a:latin typeface="Helvetica-FF"/>
              </a:rPr>
              <a:t> tata krama </a:t>
            </a:r>
            <a:r>
              <a:rPr lang="en-ID" sz="4000" dirty="0" err="1">
                <a:latin typeface="Helvetica-FF"/>
              </a:rPr>
              <a:t>atau</a:t>
            </a:r>
            <a:r>
              <a:rPr lang="en-ID" sz="4000" dirty="0">
                <a:latin typeface="Helvetica-FF"/>
              </a:rPr>
              <a:t> </a:t>
            </a:r>
            <a:r>
              <a:rPr lang="en-ID" sz="4000" dirty="0" err="1">
                <a:latin typeface="Helvetica-FF"/>
              </a:rPr>
              <a:t>sopan</a:t>
            </a:r>
            <a:r>
              <a:rPr lang="en-ID" sz="4000" dirty="0">
                <a:latin typeface="Helvetica-FF"/>
              </a:rPr>
              <a:t> </a:t>
            </a:r>
            <a:r>
              <a:rPr lang="en-ID" sz="4000" dirty="0" err="1">
                <a:latin typeface="Helvetica-FF"/>
              </a:rPr>
              <a:t>santun</a:t>
            </a:r>
            <a:r>
              <a:rPr lang="en-ID" sz="4000" dirty="0">
                <a:latin typeface="Helvetica-FF"/>
              </a:rPr>
              <a:t>. </a:t>
            </a:r>
            <a:r>
              <a:rPr lang="en-ID" sz="4000" dirty="0" err="1">
                <a:latin typeface="Helvetica-FF"/>
              </a:rPr>
              <a:t>Etiket</a:t>
            </a:r>
            <a:r>
              <a:rPr lang="en-ID" sz="4000" dirty="0">
                <a:latin typeface="Helvetica-FF"/>
              </a:rPr>
              <a:t> </a:t>
            </a:r>
            <a:r>
              <a:rPr lang="en-ID" sz="4000" dirty="0" err="1">
                <a:latin typeface="Helvetica-FF"/>
              </a:rPr>
              <a:t>bisa</a:t>
            </a:r>
            <a:r>
              <a:rPr lang="en-ID" sz="4000" dirty="0">
                <a:latin typeface="Helvetica-FF"/>
              </a:rPr>
              <a:t> </a:t>
            </a:r>
            <a:r>
              <a:rPr lang="en-ID" sz="4000" dirty="0" err="1">
                <a:latin typeface="Helvetica-FF"/>
              </a:rPr>
              <a:t>berupa</a:t>
            </a:r>
            <a:r>
              <a:rPr lang="en-ID" sz="4000" dirty="0">
                <a:latin typeface="Helvetica-FF"/>
              </a:rPr>
              <a:t> </a:t>
            </a:r>
            <a:r>
              <a:rPr lang="en-ID" sz="4000" dirty="0" err="1">
                <a:latin typeface="Helvetica-FF"/>
              </a:rPr>
              <a:t>ketentuan</a:t>
            </a:r>
            <a:r>
              <a:rPr lang="en-ID" sz="4000" dirty="0">
                <a:latin typeface="Helvetica-FF"/>
              </a:rPr>
              <a:t> yang </a:t>
            </a:r>
            <a:r>
              <a:rPr lang="en-ID" sz="4000" dirty="0" err="1">
                <a:latin typeface="Helvetica-FF"/>
              </a:rPr>
              <a:t>menetapkan</a:t>
            </a:r>
            <a:r>
              <a:rPr lang="en-ID" sz="4000" dirty="0">
                <a:latin typeface="Helvetica-FF"/>
              </a:rPr>
              <a:t> </a:t>
            </a:r>
            <a:r>
              <a:rPr lang="en-ID" sz="4000" dirty="0" err="1">
                <a:latin typeface="Helvetica-FF"/>
              </a:rPr>
              <a:t>tingkah</a:t>
            </a:r>
            <a:r>
              <a:rPr lang="en-ID" sz="4000" dirty="0">
                <a:latin typeface="Helvetica-FF"/>
              </a:rPr>
              <a:t> </a:t>
            </a:r>
            <a:r>
              <a:rPr lang="en-ID" sz="4000" dirty="0" err="1">
                <a:latin typeface="Helvetica-FF"/>
              </a:rPr>
              <a:t>laku</a:t>
            </a:r>
            <a:r>
              <a:rPr lang="en-ID" sz="4000" dirty="0">
                <a:latin typeface="Helvetica-FF"/>
              </a:rPr>
              <a:t> yang </a:t>
            </a:r>
            <a:r>
              <a:rPr lang="en-ID" sz="4000" dirty="0" err="1">
                <a:latin typeface="Helvetica-FF"/>
              </a:rPr>
              <a:t>baik</a:t>
            </a:r>
            <a:r>
              <a:rPr lang="en-ID" sz="4000" dirty="0">
                <a:latin typeface="Helvetica-FF"/>
              </a:rPr>
              <a:t> </a:t>
            </a:r>
            <a:r>
              <a:rPr lang="en-ID" sz="4000" dirty="0" err="1">
                <a:latin typeface="Helvetica-FF"/>
              </a:rPr>
              <a:t>dalam</a:t>
            </a:r>
            <a:r>
              <a:rPr lang="en-ID" sz="4000" dirty="0">
                <a:latin typeface="Helvetica-FF"/>
              </a:rPr>
              <a:t> </a:t>
            </a:r>
            <a:r>
              <a:rPr lang="en-ID" sz="4000" dirty="0" err="1">
                <a:latin typeface="Helvetica-FF"/>
              </a:rPr>
              <a:t>bergaul</a:t>
            </a:r>
            <a:r>
              <a:rPr lang="en-ID" sz="4000" dirty="0">
                <a:latin typeface="Helvetica-FF"/>
              </a:rPr>
              <a:t> </a:t>
            </a:r>
            <a:r>
              <a:rPr lang="en-ID" sz="4000" dirty="0" err="1">
                <a:latin typeface="Helvetica-FF"/>
              </a:rPr>
              <a:t>atau</a:t>
            </a:r>
            <a:r>
              <a:rPr lang="en-ID" sz="4000" dirty="0">
                <a:latin typeface="Helvetica-FF"/>
              </a:rPr>
              <a:t> </a:t>
            </a:r>
            <a:r>
              <a:rPr lang="en-ID" sz="4000" dirty="0" err="1">
                <a:latin typeface="Helvetica-FF"/>
              </a:rPr>
              <a:t>berhubungan</a:t>
            </a:r>
            <a:r>
              <a:rPr lang="en-ID" sz="4000" dirty="0">
                <a:latin typeface="Helvetica-FF"/>
              </a:rPr>
              <a:t> </a:t>
            </a:r>
            <a:r>
              <a:rPr lang="en-ID" sz="4000" dirty="0" err="1">
                <a:latin typeface="Helvetica-FF"/>
              </a:rPr>
              <a:t>dengan</a:t>
            </a:r>
            <a:r>
              <a:rPr lang="en-ID" sz="4000" dirty="0">
                <a:latin typeface="Helvetica-FF"/>
              </a:rPr>
              <a:t> orang lain.</a:t>
            </a:r>
            <a:endParaRPr lang="en-ID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391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lustrasi perbedaan etika dan etiket">
            <a:extLst>
              <a:ext uri="{FF2B5EF4-FFF2-40B4-BE49-F238E27FC236}">
                <a16:creationId xmlns:a16="http://schemas.microsoft.com/office/drawing/2014/main" id="{170E7CAD-6B8A-83F1-9437-8BD149C5A53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365760"/>
            <a:ext cx="10353040" cy="614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914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7EB019-FF39-1EC2-625E-66E73D630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3670" y="528321"/>
            <a:ext cx="4709054" cy="670560"/>
          </a:xfrm>
        </p:spPr>
        <p:txBody>
          <a:bodyPr/>
          <a:lstStyle/>
          <a:p>
            <a:pPr algn="ctr"/>
            <a:r>
              <a:rPr lang="en-US" dirty="0"/>
              <a:t>ETIKET</a:t>
            </a:r>
            <a:endParaRPr lang="en-ID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006312-54EF-4FC7-1384-C453D65CFB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6241" y="1422400"/>
            <a:ext cx="5286484" cy="4368799"/>
          </a:xfrm>
        </p:spPr>
        <p:txBody>
          <a:bodyPr>
            <a:noAutofit/>
          </a:bodyPr>
          <a:lstStyle/>
          <a:p>
            <a:pPr algn="just"/>
            <a:r>
              <a:rPr lang="en-ID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Etiket</a:t>
            </a:r>
            <a:r>
              <a:rPr lang="en-ID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hanya</a:t>
            </a:r>
            <a:r>
              <a:rPr lang="en-ID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berlaku</a:t>
            </a:r>
            <a:r>
              <a:rPr lang="en-ID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ID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ID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orang yang </a:t>
            </a:r>
            <a:r>
              <a:rPr lang="en-ID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hadir</a:t>
            </a:r>
            <a:r>
              <a:rPr lang="en-ID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apabila</a:t>
            </a:r>
            <a:r>
              <a:rPr lang="en-ID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ID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orang </a:t>
            </a:r>
            <a:r>
              <a:rPr lang="en-ID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etiket</a:t>
            </a:r>
            <a:r>
              <a:rPr lang="en-ID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berlaku</a:t>
            </a:r>
            <a:r>
              <a:rPr lang="en-ID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ID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Etiket</a:t>
            </a:r>
            <a:r>
              <a:rPr lang="en-ID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cara</a:t>
            </a:r>
            <a:r>
              <a:rPr lang="en-ID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ID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perbuatan</a:t>
            </a:r>
            <a:r>
              <a:rPr lang="en-ID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benar</a:t>
            </a:r>
            <a:r>
              <a:rPr lang="en-ID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sesuai</a:t>
            </a:r>
            <a:r>
              <a:rPr lang="en-ID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diharapkan</a:t>
            </a:r>
            <a:r>
              <a:rPr lang="en-ID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D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Etiket</a:t>
            </a:r>
            <a:r>
              <a:rPr lang="en-ID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bersifat</a:t>
            </a:r>
            <a:r>
              <a:rPr lang="en-ID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relatif</a:t>
            </a:r>
            <a:r>
              <a:rPr lang="en-ID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Mungkin</a:t>
            </a:r>
            <a:r>
              <a:rPr lang="en-ID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ID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dianggap</a:t>
            </a:r>
            <a:r>
              <a:rPr lang="en-ID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sopan</a:t>
            </a:r>
            <a:r>
              <a:rPr lang="en-ID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salah </a:t>
            </a:r>
            <a:r>
              <a:rPr lang="en-ID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ID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kebudayaan</a:t>
            </a:r>
            <a:r>
              <a:rPr lang="en-ID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tapi</a:t>
            </a:r>
            <a:r>
              <a:rPr lang="en-ID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dianggap</a:t>
            </a:r>
            <a:r>
              <a:rPr lang="en-ID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sopan</a:t>
            </a:r>
            <a:r>
              <a:rPr lang="en-ID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kebudayaan</a:t>
            </a:r>
            <a:r>
              <a:rPr lang="en-ID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lain. </a:t>
            </a:r>
            <a:r>
              <a:rPr lang="en-ID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Misalnya</a:t>
            </a:r>
            <a:r>
              <a:rPr lang="en-ID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makan</a:t>
            </a:r>
            <a:r>
              <a:rPr lang="en-ID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ID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tangan</a:t>
            </a:r>
            <a:r>
              <a:rPr lang="en-ID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bersendawa</a:t>
            </a:r>
            <a:r>
              <a:rPr lang="en-ID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ID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makan</a:t>
            </a:r>
            <a:r>
              <a:rPr lang="en-ID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algn="just"/>
            <a:r>
              <a:rPr lang="sv-SE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Etiket adalah formalitas (lahiriah),  tampak dari sikap luarnya penuh dengan sopan santun dan kebaikan.</a:t>
            </a:r>
            <a:endParaRPr lang="en-I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43E870-BF42-E5AF-70B9-80F50628F0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3" y="528322"/>
            <a:ext cx="4722813" cy="670560"/>
          </a:xfrm>
        </p:spPr>
        <p:txBody>
          <a:bodyPr/>
          <a:lstStyle/>
          <a:p>
            <a:pPr algn="ctr"/>
            <a:r>
              <a:rPr lang="en-US" dirty="0"/>
              <a:t>ETIKA</a:t>
            </a:r>
            <a:endParaRPr lang="en-ID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B35780-3B74-27CB-3842-7A5DCC78BC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23482" y="1422400"/>
            <a:ext cx="5728437" cy="4368799"/>
          </a:xfrm>
        </p:spPr>
        <p:txBody>
          <a:bodyPr>
            <a:noAutofit/>
          </a:bodyPr>
          <a:lstStyle/>
          <a:p>
            <a:pPr algn="just"/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Etika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berlaku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bergantung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tidaknya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orang lain yang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hadir</a:t>
            </a:r>
            <a:endParaRPr lang="en-ID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Etika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niat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perbuatan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boleh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seseuai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pertimbangan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niat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buruknya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Etika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jauh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absolut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bersifat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mutlak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misalnya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aturan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jangan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mencuri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yang mana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meenjadi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etika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ditawar-tawar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Etika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nurani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batiniah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bagaimana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bersikap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etis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endParaRPr lang="en-ID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en-ID" sz="2400" dirty="0"/>
            </a:b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3600136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13760C-3380-6B71-9939-EE1EE9474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548640"/>
            <a:ext cx="11135360" cy="57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393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EC85E-F184-01FD-71AB-00692CB61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64161"/>
            <a:ext cx="11140439" cy="1087119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lgerian" panose="04020705040A02060702" pitchFamily="82" charset="0"/>
              </a:rPr>
              <a:t>MENURUT</a:t>
            </a:r>
            <a:r>
              <a:rPr lang="en-US" sz="2800" dirty="0"/>
              <a:t> </a:t>
            </a:r>
            <a:r>
              <a:rPr lang="en-ID" sz="2800" dirty="0">
                <a:latin typeface="Algerian" panose="04020705040A02060702" pitchFamily="82" charset="0"/>
              </a:rPr>
              <a:t>Imam Maulana Yusuf, </a:t>
            </a:r>
            <a:r>
              <a:rPr lang="en-ID" sz="2800" dirty="0" err="1">
                <a:latin typeface="Algerian" panose="04020705040A02060702" pitchFamily="82" charset="0"/>
              </a:rPr>
              <a:t>berikut</a:t>
            </a:r>
            <a:r>
              <a:rPr lang="en-ID" sz="2800" dirty="0">
                <a:latin typeface="Algerian" panose="04020705040A02060702" pitchFamily="82" charset="0"/>
              </a:rPr>
              <a:t> </a:t>
            </a:r>
            <a:r>
              <a:rPr lang="en-ID" sz="2800" dirty="0" err="1">
                <a:latin typeface="Algerian" panose="04020705040A02060702" pitchFamily="82" charset="0"/>
              </a:rPr>
              <a:t>ini</a:t>
            </a:r>
            <a:r>
              <a:rPr lang="en-ID" sz="2800" dirty="0">
                <a:latin typeface="Algerian" panose="04020705040A02060702" pitchFamily="82" charset="0"/>
              </a:rPr>
              <a:t> 4 </a:t>
            </a:r>
            <a:r>
              <a:rPr lang="en-ID" sz="2800" dirty="0" err="1">
                <a:latin typeface="Algerian" panose="04020705040A02060702" pitchFamily="82" charset="0"/>
              </a:rPr>
              <a:t>perbedaan</a:t>
            </a:r>
            <a:r>
              <a:rPr lang="en-ID" sz="2800" dirty="0">
                <a:latin typeface="Algerian" panose="04020705040A02060702" pitchFamily="82" charset="0"/>
              </a:rPr>
              <a:t> </a:t>
            </a:r>
            <a:r>
              <a:rPr lang="en-ID" sz="2800" dirty="0" err="1">
                <a:latin typeface="Algerian" panose="04020705040A02060702" pitchFamily="82" charset="0"/>
              </a:rPr>
              <a:t>etika</a:t>
            </a:r>
            <a:r>
              <a:rPr lang="en-ID" sz="2800" dirty="0">
                <a:latin typeface="Algerian" panose="04020705040A02060702" pitchFamily="82" charset="0"/>
              </a:rPr>
              <a:t> dan </a:t>
            </a:r>
            <a:r>
              <a:rPr lang="en-ID" sz="2800" dirty="0" err="1">
                <a:latin typeface="Algerian" panose="04020705040A02060702" pitchFamily="82" charset="0"/>
              </a:rPr>
              <a:t>etiket</a:t>
            </a:r>
            <a:r>
              <a:rPr lang="en-ID" sz="2800" dirty="0">
                <a:latin typeface="Algerian" panose="04020705040A02060702" pitchFamily="82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98C3C-A656-A789-5F05-06B7C376B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351281"/>
            <a:ext cx="11008359" cy="524255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en-ID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ID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Cara </a:t>
            </a:r>
            <a:r>
              <a:rPr lang="en-ID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endParaRPr lang="en-ID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Etiket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berhubungan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tentang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bagaimana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perbuatan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lakukan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biasanya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ditentukan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diharapkan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kaitan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budaya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kebiasaan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masyarakat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tertentu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Sedangkan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etika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terbatas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tentang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bagaimana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tindakan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Etika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justru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memberi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norma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tatanan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mengenai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perbuatan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sendiri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ID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Keberadaan</a:t>
            </a:r>
            <a:r>
              <a:rPr lang="en-ID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Orang Lain</a:t>
            </a:r>
          </a:p>
          <a:p>
            <a:pPr marL="0" indent="0" algn="just">
              <a:buNone/>
            </a:pP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Etiket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hanya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berlaku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pergaulan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ketika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bersama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orang lain.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Tanpa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orang lain,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etiket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masalah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dijalankan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Sementara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etika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terpengaruh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tidaknya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orang lain. Ketika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sendirian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pun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etika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tetap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berlaku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tetap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pedoman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buruknya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seseorang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ID" dirty="0">
              <a:solidFill>
                <a:srgbClr val="000000"/>
              </a:solidFill>
              <a:latin typeface="Helvetica-FF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740623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A1D54-8F82-E92F-A3CD-9B3B4C0F7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325120"/>
            <a:ext cx="11109959" cy="6207759"/>
          </a:xfrm>
        </p:spPr>
        <p:txBody>
          <a:bodyPr/>
          <a:lstStyle/>
          <a:p>
            <a:pPr marL="0" indent="0" algn="just">
              <a:buNone/>
            </a:pPr>
            <a:r>
              <a:rPr lang="en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ID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Relativitas</a:t>
            </a:r>
            <a:endParaRPr lang="en-ID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Etiket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bersikap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relatif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mutlak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permanen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selalu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diterapkan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berbagai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tempat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Sementara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etika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absolut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mutlak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tanpa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memandang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tempat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situasi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tetap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pedoman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manapun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kapan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pun.</a:t>
            </a:r>
          </a:p>
          <a:p>
            <a:pPr marL="0" indent="0" algn="just">
              <a:buNone/>
            </a:pPr>
            <a:r>
              <a:rPr lang="en-ID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Sisi </a:t>
            </a:r>
            <a:r>
              <a:rPr lang="en-ID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Batiniah</a:t>
            </a:r>
            <a:endParaRPr lang="en-ID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Etiket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bersifat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lahiriah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etiket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hanya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dinilai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penampilan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sikap-sikap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terlihat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fisik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Sementara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etika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justru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bersifat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batiniah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Perilaku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beretika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benar-benar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hati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tanpa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kemunafikan</a:t>
            </a:r>
            <a:endParaRPr lang="en-I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47074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D5EB8-AF44-42EE-8C86-939BDAD22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3670" y="375921"/>
            <a:ext cx="4709054" cy="599440"/>
          </a:xfrm>
        </p:spPr>
        <p:txBody>
          <a:bodyPr/>
          <a:lstStyle/>
          <a:p>
            <a:pPr algn="ctr"/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Etiket</a:t>
            </a:r>
            <a:endParaRPr lang="en-ID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1B3368-D142-8026-ECBC-C535DDD5F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1" y="1310640"/>
            <a:ext cx="4996923" cy="4480559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Ketika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menyerahkan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barang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orang lain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tangan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Etiket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berlaku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Indonesia.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tangan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dianggap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melanggar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etiket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sedang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jamuan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resmi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Namun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masalah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rumah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Menyapa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bersalaman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orang lain yang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bertamu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kantor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Bersikap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sopan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mengenakan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pakaian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rapi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bertemu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atasan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kantor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FEBE1B-ED62-EE03-6E1E-88A31FFDF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3" y="375922"/>
            <a:ext cx="4722813" cy="599440"/>
          </a:xfrm>
        </p:spPr>
        <p:txBody>
          <a:bodyPr/>
          <a:lstStyle/>
          <a:p>
            <a:pPr algn="ctr"/>
            <a:r>
              <a:rPr lang="en-US" dirty="0" err="1"/>
              <a:t>Contoh</a:t>
            </a:r>
            <a:r>
              <a:rPr lang="en-US" dirty="0"/>
              <a:t> Etika</a:t>
            </a:r>
            <a:endParaRPr lang="en-ID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5E67CE-8FA8-F33C-A929-7E8297C605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23483" y="1310640"/>
            <a:ext cx="4995334" cy="4480559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Kita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dilarang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mengambil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barang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bukan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milik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Entah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dilihat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orang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dianggap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mencuri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Jika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meminjam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barang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mengembalikan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meskipun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empunya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barang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lupa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Masuk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tepat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termasuk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etika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berlaku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mana pun, dan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berlaku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meski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atasan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sedang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kantor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Menerima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uang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suap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tindakan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beretika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meskipun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orang lain yang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tahu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81766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B010B5-9C46-9973-0E53-A7E057416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80" y="426720"/>
            <a:ext cx="11358879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3098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36</TotalTime>
  <Words>556</Words>
  <Application>Microsoft Office PowerPoint</Application>
  <PresentationFormat>Widescreen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Algerian</vt:lpstr>
      <vt:lpstr>Arial</vt:lpstr>
      <vt:lpstr>Calibri</vt:lpstr>
      <vt:lpstr>Calibri Light</vt:lpstr>
      <vt:lpstr>Helvetica-FF</vt:lpstr>
      <vt:lpstr>Times New Roman</vt:lpstr>
      <vt:lpstr>Celestial</vt:lpstr>
      <vt:lpstr>PERBEDAAN ETIKET DENGAN ETIKA</vt:lpstr>
      <vt:lpstr>PowerPoint Presentation</vt:lpstr>
      <vt:lpstr>PowerPoint Presentation</vt:lpstr>
      <vt:lpstr>PowerPoint Presentation</vt:lpstr>
      <vt:lpstr>PowerPoint Presentation</vt:lpstr>
      <vt:lpstr>MENURUT Imam Maulana Yusuf, berikut ini 4 perbedaan etika dan etiket: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PERBEDAAN ETIKET DENGAN ETIKA</dc:title>
  <dc:creator>M415DAO- FHD351</dc:creator>
  <cp:lastModifiedBy>M415DAO- FHD351</cp:lastModifiedBy>
  <cp:revision>1</cp:revision>
  <dcterms:created xsi:type="dcterms:W3CDTF">2024-03-17T12:26:02Z</dcterms:created>
  <dcterms:modified xsi:type="dcterms:W3CDTF">2024-03-17T13:02:19Z</dcterms:modified>
</cp:coreProperties>
</file>