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2" r:id="rId5"/>
    <p:sldId id="294" r:id="rId6"/>
    <p:sldId id="293" r:id="rId7"/>
    <p:sldId id="295" r:id="rId8"/>
    <p:sldId id="296" r:id="rId9"/>
    <p:sldId id="297" r:id="rId10"/>
    <p:sldId id="300" r:id="rId11"/>
    <p:sldId id="302" r:id="rId12"/>
    <p:sldId id="301" r:id="rId13"/>
    <p:sldId id="303" r:id="rId14"/>
    <p:sldId id="30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58" d="100"/>
          <a:sy n="58" d="100"/>
        </p:scale>
        <p:origin x="10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5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1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5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5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4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0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6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3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08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0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ifepal.co.id/media/fungsi-peran-asuransi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BA1780-A246-4C7F-9267-727EF2F4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4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7398C-75E5-4CB0-BA4F-D7D5CF249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505" y="2350017"/>
            <a:ext cx="11172306" cy="163090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FUNGSI DAN MANFAAT ASURANSI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BFB45-FC34-495C-9C68-F9641246C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SRI HIDAYANI, SH, </a:t>
            </a:r>
            <a:r>
              <a:rPr lang="en-US" dirty="0" err="1">
                <a:solidFill>
                  <a:schemeClr val="tx1"/>
                </a:solidFill>
              </a:rPr>
              <a:t>M.Hum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82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70F7E-36BB-77AB-2643-E59B1E201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1" y="532015"/>
            <a:ext cx="11055927" cy="57524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Rasa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Tenang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Aman</a:t>
            </a:r>
          </a:p>
          <a:p>
            <a:pPr marL="0" indent="0" algn="just">
              <a:buNone/>
            </a:pP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bermanfaat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perlindungan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ketidakpastian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pemegang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polis. 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Apalagi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mengganti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kerugian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kerusakan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aset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diasuransikan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 algn="just">
              <a:buNone/>
            </a:pP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Adapun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dikenal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alternatif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pengendalian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kerugian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preventif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menanggulangi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potensi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kerugian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 algn="just">
              <a:buNone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Jaminan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Kerugian</a:t>
            </a:r>
            <a:endParaRPr lang="en-ID" sz="24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Penanggung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menanggung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kerugian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just">
              <a:buNone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tertanggung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ganti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rugi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kerugian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diakibatkan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</a:p>
          <a:p>
            <a:pPr marL="0" indent="0" algn="just">
              <a:buNone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peristiwa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ditanggung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lang="en-ID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472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54BF10-537F-865A-294A-339AEE28C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7" y="598516"/>
            <a:ext cx="10956175" cy="57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3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C708F1-EF4E-00C6-7A2B-9AD178562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465513"/>
            <a:ext cx="11105804" cy="596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4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61E23-F834-D86D-5A39-191A8D825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5419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FUNGSI ASURANSI </a:t>
            </a:r>
            <a:endParaRPr lang="en-ID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D2FB3-D421-0B62-BB36-2133A39AD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296785"/>
            <a:ext cx="11105804" cy="51040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paling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paling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diketahui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perlindungan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finansial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mengelola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risiko-risiko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finansial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muncul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sakit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mobil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tertabrak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cenderung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diprediksi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berjumlah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Nah,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berfungsi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meminimalisir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risiko-risiko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meringankan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beban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finansial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dialami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nasabah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Yuk,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ketahui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saja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800" i="0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fungsi</a:t>
            </a:r>
            <a:r>
              <a:rPr lang="en-ID" sz="280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dan </a:t>
            </a:r>
            <a:r>
              <a:rPr lang="en-ID" sz="2800" i="0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peran</a:t>
            </a:r>
            <a:r>
              <a:rPr lang="en-ID" sz="280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2800" i="0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asuransi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benefit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nasabah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lang="en-ID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854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2E0A5-1937-31AC-A805-052B47152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65" y="598516"/>
            <a:ext cx="11089179" cy="573578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 </a:t>
            </a:r>
            <a:r>
              <a:rPr lang="en-US" sz="4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4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4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lang="en-US" sz="4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4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sz="4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4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4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ID" sz="51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ID" sz="5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Primer</a:t>
            </a:r>
          </a:p>
          <a:p>
            <a:pPr marL="0" indent="0" algn="just">
              <a:buNone/>
            </a:pP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primer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pengalihan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sarana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mekanisme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pengalihan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tertanggung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penanggung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terjadinya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kemungkinan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kerugian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4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Premi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dibayarkan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tertanggung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wajar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seimbang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diterima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demikian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dana yang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cukup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membayar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nasabahnya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mengalami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kerugian</a:t>
            </a:r>
            <a:r>
              <a:rPr lang="en-ID" sz="4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94768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5C865-4DB5-0A91-3682-03ED33585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38" y="465513"/>
            <a:ext cx="11272058" cy="5985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D" sz="3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ID" sz="3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ID" sz="3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Sekunder</a:t>
            </a:r>
            <a:endParaRPr lang="en-ID" sz="33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D" sz="3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ID" sz="3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sekunder</a:t>
            </a:r>
            <a:r>
              <a:rPr lang="en-ID" sz="3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3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lang="en-ID" sz="3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3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3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perangsang</a:t>
            </a:r>
            <a:r>
              <a:rPr lang="en-ID" sz="3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pertumbuhan</a:t>
            </a:r>
            <a:r>
              <a:rPr lang="en-ID" sz="3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ID" sz="3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pertumbuhan</a:t>
            </a:r>
            <a:r>
              <a:rPr lang="en-ID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ID" sz="3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3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3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ID" sz="3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3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tujuannya</a:t>
            </a:r>
            <a:r>
              <a:rPr lang="en-ID" sz="3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3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3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mencegah</a:t>
            </a:r>
            <a:r>
              <a:rPr lang="en-ID" sz="3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kerugian</a:t>
            </a:r>
            <a:r>
              <a:rPr lang="en-ID" sz="3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mengendalikan</a:t>
            </a:r>
            <a:r>
              <a:rPr lang="en-ID" sz="3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kerugian</a:t>
            </a:r>
            <a:r>
              <a:rPr lang="en-ID" sz="3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3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ID" sz="3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3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3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sz="3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3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tabungan</a:t>
            </a:r>
            <a:r>
              <a:rPr lang="en-ID" sz="3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3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investasi</a:t>
            </a:r>
            <a:r>
              <a:rPr lang="en-ID" sz="33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ID" sz="2800" dirty="0">
                <a:solidFill>
                  <a:srgbClr val="282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ID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Khusus</a:t>
            </a:r>
            <a:endParaRPr lang="en-ID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D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jenisnya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dibedakan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terperinci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mengetahui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butuhkan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keuangannya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dua </a:t>
            </a:r>
            <a:r>
              <a:rPr lang="en-ID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dipahami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orang, </a:t>
            </a:r>
            <a:r>
              <a:rPr lang="en-ID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Kesehatan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Jiwa</a:t>
            </a:r>
          </a:p>
          <a:p>
            <a:pPr marL="342900" indent="-342900" algn="just">
              <a:buFont typeface="+mj-lt"/>
              <a:buAutoNum type="arabicPeriod"/>
            </a:pPr>
            <a:endParaRPr lang="en-ID" sz="2800" b="0" i="0" dirty="0">
              <a:solidFill>
                <a:srgbClr val="282B3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76481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35C29-F9EA-FD3C-5D28-131D7CC2E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8" y="565265"/>
            <a:ext cx="11172306" cy="980902"/>
          </a:xfrm>
        </p:spPr>
        <p:txBody>
          <a:bodyPr>
            <a:normAutofit fontScale="90000"/>
          </a:bodyPr>
          <a:lstStyle/>
          <a:p>
            <a:pPr algn="ctr"/>
            <a:r>
              <a:rPr lang="en-ID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ID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Utama </a:t>
            </a:r>
            <a:r>
              <a:rPr lang="en-ID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lang="en-ID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ID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Ahli</a:t>
            </a:r>
            <a:br>
              <a:rPr lang="en-ID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D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13226-F1B8-D4A5-64F9-544D960FA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69" y="1296785"/>
            <a:ext cx="10839796" cy="518714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ID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ID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Profesor</a:t>
            </a:r>
            <a:r>
              <a:rPr lang="en-ID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Mehr dan </a:t>
            </a:r>
            <a:r>
              <a:rPr lang="en-ID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Cammack</a:t>
            </a:r>
            <a:endParaRPr lang="en-ID" sz="2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Profesor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Mehr dan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Cammack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mengurangi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finansial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Yakni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mengumpulkan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unit-unit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eksposure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memadai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kerugian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diprediksi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kerugian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dipikul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rata oleh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tergabung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dalamnya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ID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ID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Profesor</a:t>
            </a:r>
            <a:r>
              <a:rPr lang="en-ID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Wirjono</a:t>
            </a:r>
            <a:r>
              <a:rPr lang="en-ID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Prodjodikoro</a:t>
            </a:r>
            <a:r>
              <a:rPr lang="en-ID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S.H.</a:t>
            </a:r>
          </a:p>
          <a:p>
            <a:pPr marL="0" indent="0" algn="just">
              <a:buNone/>
            </a:pP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Pejabat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Mahkamah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Agung Indonesia pada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1952-1966, Prof.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Wirjono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Prodjodikoro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S.H.,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menyebutkan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persetujuan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pemberi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jaminan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yang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dijamin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Di mana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dijamin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sejumlah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uang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ganti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rugi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akibat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peristiwa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belum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ID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ID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Abbas Salim</a:t>
            </a:r>
          </a:p>
          <a:p>
            <a:pPr marL="0" indent="0" algn="just">
              <a:buNone/>
            </a:pP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Abbas Salim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bukunya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berfungsi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pengganti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kerugian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belum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pasti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masa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depan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07612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418D4-E019-EC86-45C9-ED9A196E0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2069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MANFAAT  ASURANSI</a:t>
            </a:r>
            <a:endParaRPr lang="en-ID" dirty="0">
              <a:solidFill>
                <a:srgbClr val="7030A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EC47FE-2F96-45B5-B5ED-37E0A4D3F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524" y="1481931"/>
            <a:ext cx="10656915" cy="486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20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10DF0-337C-6924-D285-E2B335F5C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42" y="615142"/>
            <a:ext cx="11089178" cy="5586154"/>
          </a:xfrm>
        </p:spPr>
        <p:txBody>
          <a:bodyPr/>
          <a:lstStyle/>
          <a:p>
            <a:pPr marL="0" indent="0" algn="just">
              <a:buNone/>
            </a:pPr>
            <a:r>
              <a:rPr lang="en-ID" sz="4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ID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lang="en-ID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ID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mengurangi</a:t>
            </a:r>
            <a:r>
              <a:rPr lang="en-ID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kerugian</a:t>
            </a:r>
            <a:r>
              <a:rPr lang="en-ID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finansial</a:t>
            </a:r>
            <a:r>
              <a:rPr lang="en-ID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ID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4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tercantum</a:t>
            </a:r>
            <a:r>
              <a:rPr lang="en-ID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polis </a:t>
            </a:r>
            <a:r>
              <a:rPr lang="en-ID" sz="4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lang="en-ID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 algn="just">
              <a:buNone/>
            </a:pPr>
            <a:r>
              <a:rPr lang="en-ID" sz="4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ID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lang="en-ID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ID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dirasakan</a:t>
            </a:r>
            <a:r>
              <a:rPr lang="en-ID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4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ID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ID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pemegang</a:t>
            </a:r>
            <a:r>
              <a:rPr lang="en-ID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polis </a:t>
            </a:r>
            <a:r>
              <a:rPr lang="en-ID" sz="4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saja</a:t>
            </a:r>
            <a:r>
              <a:rPr lang="en-ID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4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keluarga</a:t>
            </a:r>
            <a:r>
              <a:rPr lang="en-ID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ID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ahli</a:t>
            </a:r>
            <a:r>
              <a:rPr lang="en-ID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waris</a:t>
            </a:r>
            <a:r>
              <a:rPr lang="en-ID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ID" sz="4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merasakan</a:t>
            </a:r>
            <a:r>
              <a:rPr lang="en-ID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ID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lang="en-ID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70874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0A4C0-8148-7DDF-2C8F-F89E96A8A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767" y="615142"/>
            <a:ext cx="10972800" cy="566928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ID" sz="41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ID" sz="4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1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sz="4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1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ID" sz="4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1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sz="4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1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lang="en-ID" sz="4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en-ID" sz="36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3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Sarana </a:t>
            </a:r>
            <a:r>
              <a:rPr lang="en-ID" sz="36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Investasi</a:t>
            </a:r>
            <a:r>
              <a:rPr lang="en-ID" sz="3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6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Menabung</a:t>
            </a:r>
            <a:endParaRPr lang="en-ID" sz="36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mendaftarkan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nasabah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pemegang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polis    </a:t>
            </a:r>
          </a:p>
          <a:p>
            <a:pPr marL="0" indent="0" algn="just">
              <a:buNone/>
            </a:pP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memperoleh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jaminan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pengembalian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investasi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jangka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 algn="just">
              <a:buNone/>
            </a:pP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dibarengi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investasi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kelonggaran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   </a:t>
            </a:r>
          </a:p>
          <a:p>
            <a:pPr marL="0" indent="0" algn="just">
              <a:buNone/>
            </a:pP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fleksibilitas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memilih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masa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pertanggungan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Masa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pertanggungan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nasabah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dipilih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asuransi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difungsikan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sarana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investasi</a:t>
            </a:r>
            <a:r>
              <a:rPr lang="en-ID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/>
            <a:endParaRPr lang="en-ID" b="0" i="0" dirty="0">
              <a:solidFill>
                <a:srgbClr val="42494D"/>
              </a:solidFill>
              <a:effectLst/>
              <a:latin typeface="Poppins" panose="00000500000000000000" pitchFamily="2" charset="0"/>
            </a:endParaRPr>
          </a:p>
          <a:p>
            <a:br>
              <a:rPr lang="en-ID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958159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Override1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F3B215-496E-4790-A364-7C1C46DEC77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0DB95DD-0319-4EE5-8C5C-9CEDF75E02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2713E1-6312-427E-BFCB-C5A5DA3013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{45488B94-06A2-410A-AF21-0D73ED67BEF4}tf78829772_win32</Template>
  <TotalTime>54</TotalTime>
  <Words>602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Garamond</vt:lpstr>
      <vt:lpstr>Poppins</vt:lpstr>
      <vt:lpstr>Sagona Book</vt:lpstr>
      <vt:lpstr>Sagona ExtraLight</vt:lpstr>
      <vt:lpstr>Times New Roman</vt:lpstr>
      <vt:lpstr>SavonVTI</vt:lpstr>
      <vt:lpstr>FUNGSI DAN MANFAAT ASURANSI</vt:lpstr>
      <vt:lpstr>PowerPoint Presentation</vt:lpstr>
      <vt:lpstr>FUNGSI ASURANSI </vt:lpstr>
      <vt:lpstr>PowerPoint Presentation</vt:lpstr>
      <vt:lpstr>PowerPoint Presentation</vt:lpstr>
      <vt:lpstr>Fungsi Utama dari Asuransi Menurut Para Ahli </vt:lpstr>
      <vt:lpstr>MANFAAT  ASURANSI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M415DAO- FHD351</dc:creator>
  <cp:lastModifiedBy>M415DAO- FHD351</cp:lastModifiedBy>
  <cp:revision>1</cp:revision>
  <dcterms:created xsi:type="dcterms:W3CDTF">2024-09-30T12:57:49Z</dcterms:created>
  <dcterms:modified xsi:type="dcterms:W3CDTF">2024-09-30T13:52:12Z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