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EBF538D0-CA0B-4D86-8F83-D72F3DBFF154}" type="datetimeFigureOut">
              <a:rPr lang="id-ID" smtClean="0"/>
              <a:pPr/>
              <a:t>28/09/2021</a:t>
            </a:fld>
            <a:endParaRPr lang="id-ID"/>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id-ID"/>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A821BCA-2B02-46FA-BC77-E84EEEAFA0DA}"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BF538D0-CA0B-4D86-8F83-D72F3DBFF154}" type="datetimeFigureOut">
              <a:rPr lang="id-ID" smtClean="0"/>
              <a:pPr/>
              <a:t>28/09/2021</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8A821BCA-2B02-46FA-BC77-E84EEEAFA0DA}"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BF538D0-CA0B-4D86-8F83-D72F3DBFF154}" type="datetimeFigureOut">
              <a:rPr lang="id-ID" smtClean="0"/>
              <a:pPr/>
              <a:t>28/09/2021</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8A821BCA-2B02-46FA-BC77-E84EEEAFA0DA}"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BF538D0-CA0B-4D86-8F83-D72F3DBFF154}" type="datetimeFigureOut">
              <a:rPr lang="id-ID" smtClean="0"/>
              <a:pPr/>
              <a:t>28/09/2021</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8A821BCA-2B02-46FA-BC77-E84EEEAFA0DA}" type="slidenum">
              <a:rPr lang="id-ID" smtClean="0"/>
              <a:pPr/>
              <a:t>‹#›</a:t>
            </a:fld>
            <a:endParaRPr lang="id-ID"/>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BF538D0-CA0B-4D86-8F83-D72F3DBFF154}" type="datetimeFigureOut">
              <a:rPr lang="id-ID" smtClean="0"/>
              <a:pPr/>
              <a:t>28/09/2021</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8A821BCA-2B02-46FA-BC77-E84EEEAFA0DA}" type="slidenum">
              <a:rPr lang="id-ID" smtClean="0"/>
              <a:pPr/>
              <a:t>‹#›</a:t>
            </a:fld>
            <a:endParaRPr lang="id-ID"/>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BF538D0-CA0B-4D86-8F83-D72F3DBFF154}" type="datetimeFigureOut">
              <a:rPr lang="id-ID" smtClean="0"/>
              <a:pPr/>
              <a:t>28/09/2021</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8A821BCA-2B02-46FA-BC77-E84EEEAFA0DA}" type="slidenum">
              <a:rPr lang="id-ID" smtClean="0"/>
              <a:pPr/>
              <a:t>‹#›</a:t>
            </a:fld>
            <a:endParaRPr lang="id-ID"/>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BF538D0-CA0B-4D86-8F83-D72F3DBFF154}" type="datetimeFigureOut">
              <a:rPr lang="id-ID" smtClean="0"/>
              <a:pPr/>
              <a:t>28/09/2021</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9" name="Slide Number Placeholder 8"/>
          <p:cNvSpPr>
            <a:spLocks noGrp="1"/>
          </p:cNvSpPr>
          <p:nvPr>
            <p:ph type="sldNum" sz="quarter" idx="12"/>
          </p:nvPr>
        </p:nvSpPr>
        <p:spPr/>
        <p:txBody>
          <a:bodyPr/>
          <a:lstStyle>
            <a:extLst/>
          </a:lstStyle>
          <a:p>
            <a:fld id="{8A821BCA-2B02-46FA-BC77-E84EEEAFA0DA}" type="slidenum">
              <a:rPr lang="id-ID" smtClean="0"/>
              <a:pPr/>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EBF538D0-CA0B-4D86-8F83-D72F3DBFF154}" type="datetimeFigureOut">
              <a:rPr lang="id-ID" smtClean="0"/>
              <a:pPr/>
              <a:t>28/09/2021</a:t>
            </a:fld>
            <a:endParaRPr lang="id-ID"/>
          </a:p>
        </p:txBody>
      </p:sp>
      <p:sp>
        <p:nvSpPr>
          <p:cNvPr id="4" name="Footer Placeholder 3"/>
          <p:cNvSpPr>
            <a:spLocks noGrp="1"/>
          </p:cNvSpPr>
          <p:nvPr>
            <p:ph type="ftr" sz="quarter" idx="11"/>
          </p:nvPr>
        </p:nvSpPr>
        <p:spPr/>
        <p:txBody>
          <a:bodyPr/>
          <a:lstStyle>
            <a:extLst/>
          </a:lstStyle>
          <a:p>
            <a:endParaRPr lang="id-ID"/>
          </a:p>
        </p:txBody>
      </p:sp>
      <p:sp>
        <p:nvSpPr>
          <p:cNvPr id="5" name="Slide Number Placeholder 4"/>
          <p:cNvSpPr>
            <a:spLocks noGrp="1"/>
          </p:cNvSpPr>
          <p:nvPr>
            <p:ph type="sldNum" sz="quarter" idx="12"/>
          </p:nvPr>
        </p:nvSpPr>
        <p:spPr/>
        <p:txBody>
          <a:bodyPr/>
          <a:lstStyle>
            <a:extLst/>
          </a:lstStyle>
          <a:p>
            <a:fld id="{8A821BCA-2B02-46FA-BC77-E84EEEAFA0DA}" type="slidenum">
              <a:rPr lang="id-ID" smtClean="0"/>
              <a:pPr/>
              <a:t>‹#›</a:t>
            </a:fld>
            <a:endParaRPr lang="id-ID"/>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BF538D0-CA0B-4D86-8F83-D72F3DBFF154}" type="datetimeFigureOut">
              <a:rPr lang="id-ID" smtClean="0"/>
              <a:pPr/>
              <a:t>28/09/2021</a:t>
            </a:fld>
            <a:endParaRPr lang="id-ID"/>
          </a:p>
        </p:txBody>
      </p:sp>
      <p:sp>
        <p:nvSpPr>
          <p:cNvPr id="3" name="Footer Placeholder 2"/>
          <p:cNvSpPr>
            <a:spLocks noGrp="1"/>
          </p:cNvSpPr>
          <p:nvPr>
            <p:ph type="ftr" sz="quarter" idx="11"/>
          </p:nvPr>
        </p:nvSpPr>
        <p:spPr/>
        <p:txBody>
          <a:bodyPr/>
          <a:lstStyle>
            <a:extLst/>
          </a:lstStyle>
          <a:p>
            <a:endParaRPr lang="id-ID"/>
          </a:p>
        </p:txBody>
      </p:sp>
      <p:sp>
        <p:nvSpPr>
          <p:cNvPr id="4" name="Slide Number Placeholder 3"/>
          <p:cNvSpPr>
            <a:spLocks noGrp="1"/>
          </p:cNvSpPr>
          <p:nvPr>
            <p:ph type="sldNum" sz="quarter" idx="12"/>
          </p:nvPr>
        </p:nvSpPr>
        <p:spPr/>
        <p:txBody>
          <a:bodyPr/>
          <a:lstStyle>
            <a:extLst/>
          </a:lstStyle>
          <a:p>
            <a:fld id="{8A821BCA-2B02-46FA-BC77-E84EEEAFA0DA}"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EBF538D0-CA0B-4D86-8F83-D72F3DBFF154}" type="datetimeFigureOut">
              <a:rPr lang="id-ID" smtClean="0"/>
              <a:pPr/>
              <a:t>28/09/2021</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8A821BCA-2B02-46FA-BC77-E84EEEAFA0DA}" type="slidenum">
              <a:rPr lang="id-ID" smtClean="0"/>
              <a:pPr/>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EBF538D0-CA0B-4D86-8F83-D72F3DBFF154}" type="datetimeFigureOut">
              <a:rPr lang="id-ID" smtClean="0"/>
              <a:pPr/>
              <a:t>28/09/2021</a:t>
            </a:fld>
            <a:endParaRPr lang="id-ID"/>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id-ID"/>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A821BCA-2B02-46FA-BC77-E84EEEAFA0DA}" type="slidenum">
              <a:rPr lang="id-ID" smtClean="0"/>
              <a:pPr/>
              <a:t>‹#›</a:t>
            </a:fld>
            <a:endParaRPr lang="id-ID"/>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BF538D0-CA0B-4D86-8F83-D72F3DBFF154}" type="datetimeFigureOut">
              <a:rPr lang="id-ID" smtClean="0"/>
              <a:pPr/>
              <a:t>28/09/2021</a:t>
            </a:fld>
            <a:endParaRPr lang="id-ID"/>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id-ID"/>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A821BCA-2B02-46FA-BC77-E84EEEAFA0DA}"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00175"/>
            <a:ext cx="8172480" cy="2100276"/>
          </a:xfrm>
        </p:spPr>
        <p:txBody>
          <a:bodyPr/>
          <a:lstStyle/>
          <a:p>
            <a:endParaRPr lang="id-ID" dirty="0"/>
          </a:p>
        </p:txBody>
      </p:sp>
      <p:sp>
        <p:nvSpPr>
          <p:cNvPr id="3" name="Subtitle 2"/>
          <p:cNvSpPr>
            <a:spLocks noGrp="1"/>
          </p:cNvSpPr>
          <p:nvPr>
            <p:ph type="subTitle" idx="1"/>
          </p:nvPr>
        </p:nvSpPr>
        <p:spPr/>
        <p:txBody>
          <a:bodyPr>
            <a:normAutofit/>
          </a:bodyPr>
          <a:lstStyle/>
          <a:p>
            <a:endParaRPr lang="id-ID" dirty="0" smtClean="0"/>
          </a:p>
          <a:p>
            <a:r>
              <a:rPr lang="id-ID" dirty="0" smtClean="0"/>
              <a:t>SRI HIDAYANI, SH, M.Hum</a:t>
            </a:r>
            <a:endParaRPr lang="id-ID" dirty="0"/>
          </a:p>
        </p:txBody>
      </p:sp>
      <p:pic>
        <p:nvPicPr>
          <p:cNvPr id="2050" name="Picture 2"/>
          <p:cNvPicPr>
            <a:picLocks noChangeAspect="1" noChangeArrowheads="1"/>
          </p:cNvPicPr>
          <p:nvPr/>
        </p:nvPicPr>
        <p:blipFill>
          <a:blip r:embed="rId2"/>
          <a:srcRect/>
          <a:stretch>
            <a:fillRect/>
          </a:stretch>
        </p:blipFill>
        <p:spPr bwMode="auto">
          <a:xfrm>
            <a:off x="357158" y="0"/>
            <a:ext cx="8501122" cy="3929066"/>
          </a:xfrm>
          <a:prstGeom prst="rect">
            <a:avLst/>
          </a:prstGeom>
          <a:noFill/>
          <a:ln w="9525">
            <a:noFill/>
            <a:miter lim="800000"/>
            <a:headEnd/>
            <a:tailEnd/>
          </a:ln>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just">
              <a:defRPr/>
            </a:pPr>
            <a:r>
              <a:rPr lang="en-US" dirty="0" smtClean="0">
                <a:solidFill>
                  <a:schemeClr val="accent4">
                    <a:lumMod val="10000"/>
                  </a:schemeClr>
                </a:solidFill>
              </a:rPr>
              <a:t>INDIA “ KONSUMEN </a:t>
            </a:r>
            <a:r>
              <a:rPr lang="en-US" dirty="0" err="1" smtClean="0">
                <a:solidFill>
                  <a:schemeClr val="accent4">
                    <a:lumMod val="10000"/>
                  </a:schemeClr>
                </a:solidFill>
              </a:rPr>
              <a:t>Adalah</a:t>
            </a:r>
            <a:r>
              <a:rPr lang="en-US" dirty="0" smtClean="0">
                <a:solidFill>
                  <a:schemeClr val="accent4">
                    <a:lumMod val="10000"/>
                  </a:schemeClr>
                </a:solidFill>
              </a:rPr>
              <a:t> </a:t>
            </a:r>
            <a:r>
              <a:rPr lang="en-US" dirty="0" err="1" smtClean="0">
                <a:solidFill>
                  <a:schemeClr val="accent4">
                    <a:lumMod val="10000"/>
                  </a:schemeClr>
                </a:solidFill>
              </a:rPr>
              <a:t>setiap</a:t>
            </a:r>
            <a:r>
              <a:rPr lang="en-US" dirty="0" smtClean="0">
                <a:solidFill>
                  <a:schemeClr val="accent4">
                    <a:lumMod val="10000"/>
                  </a:schemeClr>
                </a:solidFill>
              </a:rPr>
              <a:t> </a:t>
            </a:r>
            <a:r>
              <a:rPr lang="en-US" dirty="0" err="1" smtClean="0">
                <a:solidFill>
                  <a:schemeClr val="accent4">
                    <a:lumMod val="10000"/>
                  </a:schemeClr>
                </a:solidFill>
              </a:rPr>
              <a:t>orang</a:t>
            </a:r>
            <a:r>
              <a:rPr lang="en-US" dirty="0" smtClean="0">
                <a:solidFill>
                  <a:schemeClr val="accent4">
                    <a:lumMod val="10000"/>
                  </a:schemeClr>
                </a:solidFill>
              </a:rPr>
              <a:t> </a:t>
            </a:r>
            <a:r>
              <a:rPr lang="en-US" dirty="0" err="1" smtClean="0">
                <a:solidFill>
                  <a:schemeClr val="accent4">
                    <a:lumMod val="10000"/>
                  </a:schemeClr>
                </a:solidFill>
              </a:rPr>
              <a:t>pembeli</a:t>
            </a:r>
            <a:r>
              <a:rPr lang="en-US" dirty="0" smtClean="0">
                <a:solidFill>
                  <a:schemeClr val="accent4">
                    <a:lumMod val="10000"/>
                  </a:schemeClr>
                </a:solidFill>
              </a:rPr>
              <a:t> </a:t>
            </a:r>
            <a:r>
              <a:rPr lang="en-US" dirty="0" err="1" smtClean="0">
                <a:solidFill>
                  <a:schemeClr val="accent4">
                    <a:lumMod val="10000"/>
                  </a:schemeClr>
                </a:solidFill>
              </a:rPr>
              <a:t>barang</a:t>
            </a:r>
            <a:r>
              <a:rPr lang="en-US" dirty="0" smtClean="0">
                <a:solidFill>
                  <a:schemeClr val="accent4">
                    <a:lumMod val="10000"/>
                  </a:schemeClr>
                </a:solidFill>
              </a:rPr>
              <a:t> yang </a:t>
            </a:r>
            <a:r>
              <a:rPr lang="en-US" dirty="0" err="1" smtClean="0">
                <a:solidFill>
                  <a:schemeClr val="accent4">
                    <a:lumMod val="10000"/>
                  </a:schemeClr>
                </a:solidFill>
              </a:rPr>
              <a:t>disepakati</a:t>
            </a:r>
            <a:r>
              <a:rPr lang="en-US" dirty="0" smtClean="0">
                <a:solidFill>
                  <a:schemeClr val="accent4">
                    <a:lumMod val="10000"/>
                  </a:schemeClr>
                </a:solidFill>
              </a:rPr>
              <a:t> </a:t>
            </a:r>
            <a:r>
              <a:rPr lang="en-US" dirty="0" err="1" smtClean="0">
                <a:solidFill>
                  <a:schemeClr val="accent4">
                    <a:lumMod val="10000"/>
                  </a:schemeClr>
                </a:solidFill>
              </a:rPr>
              <a:t>harga</a:t>
            </a:r>
            <a:r>
              <a:rPr lang="en-US" dirty="0" smtClean="0">
                <a:solidFill>
                  <a:schemeClr val="accent4">
                    <a:lumMod val="10000"/>
                  </a:schemeClr>
                </a:solidFill>
              </a:rPr>
              <a:t> </a:t>
            </a:r>
            <a:r>
              <a:rPr lang="en-US" dirty="0" err="1" smtClean="0">
                <a:solidFill>
                  <a:schemeClr val="accent4">
                    <a:lumMod val="10000"/>
                  </a:schemeClr>
                </a:solidFill>
              </a:rPr>
              <a:t>dan</a:t>
            </a:r>
            <a:r>
              <a:rPr lang="en-US" dirty="0" smtClean="0">
                <a:solidFill>
                  <a:schemeClr val="accent4">
                    <a:lumMod val="10000"/>
                  </a:schemeClr>
                </a:solidFill>
              </a:rPr>
              <a:t> </a:t>
            </a:r>
            <a:r>
              <a:rPr lang="en-US" dirty="0" err="1" smtClean="0">
                <a:solidFill>
                  <a:schemeClr val="accent4">
                    <a:lumMod val="10000"/>
                  </a:schemeClr>
                </a:solidFill>
              </a:rPr>
              <a:t>cara</a:t>
            </a:r>
            <a:r>
              <a:rPr lang="en-US" dirty="0" smtClean="0">
                <a:solidFill>
                  <a:schemeClr val="accent4">
                    <a:lumMod val="10000"/>
                  </a:schemeClr>
                </a:solidFill>
              </a:rPr>
              <a:t> </a:t>
            </a:r>
            <a:r>
              <a:rPr lang="en-US" dirty="0" err="1" smtClean="0">
                <a:solidFill>
                  <a:schemeClr val="accent4">
                    <a:lumMod val="10000"/>
                  </a:schemeClr>
                </a:solidFill>
              </a:rPr>
              <a:t>pembayarannya</a:t>
            </a:r>
            <a:r>
              <a:rPr lang="en-US" dirty="0" smtClean="0">
                <a:solidFill>
                  <a:schemeClr val="accent4">
                    <a:lumMod val="10000"/>
                  </a:schemeClr>
                </a:solidFill>
              </a:rPr>
              <a:t> </a:t>
            </a:r>
            <a:r>
              <a:rPr lang="en-US" dirty="0" err="1" smtClean="0">
                <a:solidFill>
                  <a:schemeClr val="accent4">
                    <a:lumMod val="10000"/>
                  </a:schemeClr>
                </a:solidFill>
              </a:rPr>
              <a:t>tetapi</a:t>
            </a:r>
            <a:r>
              <a:rPr lang="en-US" dirty="0" smtClean="0">
                <a:solidFill>
                  <a:schemeClr val="accent4">
                    <a:lumMod val="10000"/>
                  </a:schemeClr>
                </a:solidFill>
              </a:rPr>
              <a:t> </a:t>
            </a:r>
            <a:r>
              <a:rPr lang="en-US" dirty="0" err="1" smtClean="0">
                <a:solidFill>
                  <a:schemeClr val="accent4">
                    <a:lumMod val="10000"/>
                  </a:schemeClr>
                </a:solidFill>
              </a:rPr>
              <a:t>tidak</a:t>
            </a:r>
            <a:r>
              <a:rPr lang="en-US" dirty="0" smtClean="0">
                <a:solidFill>
                  <a:schemeClr val="accent4">
                    <a:lumMod val="10000"/>
                  </a:schemeClr>
                </a:solidFill>
              </a:rPr>
              <a:t> </a:t>
            </a:r>
            <a:r>
              <a:rPr lang="en-US" dirty="0" err="1" smtClean="0">
                <a:solidFill>
                  <a:schemeClr val="accent4">
                    <a:lumMod val="10000"/>
                  </a:schemeClr>
                </a:solidFill>
              </a:rPr>
              <a:t>termasuk</a:t>
            </a:r>
            <a:r>
              <a:rPr lang="en-US" dirty="0" smtClean="0">
                <a:solidFill>
                  <a:schemeClr val="accent4">
                    <a:lumMod val="10000"/>
                  </a:schemeClr>
                </a:solidFill>
              </a:rPr>
              <a:t> </a:t>
            </a:r>
            <a:r>
              <a:rPr lang="en-US" dirty="0" err="1" smtClean="0">
                <a:solidFill>
                  <a:schemeClr val="accent4">
                    <a:lumMod val="10000"/>
                  </a:schemeClr>
                </a:solidFill>
              </a:rPr>
              <a:t>mereka</a:t>
            </a:r>
            <a:r>
              <a:rPr lang="en-US" dirty="0" smtClean="0">
                <a:solidFill>
                  <a:schemeClr val="accent4">
                    <a:lumMod val="10000"/>
                  </a:schemeClr>
                </a:solidFill>
              </a:rPr>
              <a:t> yang </a:t>
            </a:r>
            <a:r>
              <a:rPr lang="en-US" dirty="0" err="1" smtClean="0">
                <a:solidFill>
                  <a:schemeClr val="accent4">
                    <a:lumMod val="10000"/>
                  </a:schemeClr>
                </a:solidFill>
              </a:rPr>
              <a:t>akan</a:t>
            </a:r>
            <a:r>
              <a:rPr lang="en-US" dirty="0" smtClean="0">
                <a:solidFill>
                  <a:schemeClr val="accent4">
                    <a:lumMod val="10000"/>
                  </a:schemeClr>
                </a:solidFill>
              </a:rPr>
              <a:t> </a:t>
            </a:r>
            <a:r>
              <a:rPr lang="en-US" dirty="0" err="1" smtClean="0">
                <a:solidFill>
                  <a:schemeClr val="accent4">
                    <a:lumMod val="10000"/>
                  </a:schemeClr>
                </a:solidFill>
              </a:rPr>
              <a:t>menjual</a:t>
            </a:r>
            <a:r>
              <a:rPr lang="en-US" dirty="0" smtClean="0">
                <a:solidFill>
                  <a:schemeClr val="accent4">
                    <a:lumMod val="10000"/>
                  </a:schemeClr>
                </a:solidFill>
              </a:rPr>
              <a:t> </a:t>
            </a:r>
            <a:r>
              <a:rPr lang="en-US" dirty="0" err="1" smtClean="0">
                <a:solidFill>
                  <a:schemeClr val="accent4">
                    <a:lumMod val="10000"/>
                  </a:schemeClr>
                </a:solidFill>
              </a:rPr>
              <a:t>kembali</a:t>
            </a:r>
            <a:r>
              <a:rPr lang="en-US" dirty="0" smtClean="0">
                <a:solidFill>
                  <a:schemeClr val="accent4">
                    <a:lumMod val="10000"/>
                  </a:schemeClr>
                </a:solidFill>
              </a:rPr>
              <a:t>.</a:t>
            </a:r>
          </a:p>
          <a:p>
            <a:pPr algn="just">
              <a:defRPr/>
            </a:pPr>
            <a:r>
              <a:rPr lang="en-US" dirty="0" smtClean="0">
                <a:solidFill>
                  <a:schemeClr val="accent4">
                    <a:lumMod val="10000"/>
                  </a:schemeClr>
                </a:solidFill>
              </a:rPr>
              <a:t>AUSTRALIA “ KONSUMEN </a:t>
            </a:r>
            <a:r>
              <a:rPr lang="en-US" dirty="0" err="1" smtClean="0">
                <a:solidFill>
                  <a:schemeClr val="accent4">
                    <a:lumMod val="10000"/>
                  </a:schemeClr>
                </a:solidFill>
              </a:rPr>
              <a:t>Adalah</a:t>
            </a:r>
            <a:r>
              <a:rPr lang="en-US" dirty="0" smtClean="0">
                <a:solidFill>
                  <a:schemeClr val="accent4">
                    <a:lumMod val="10000"/>
                  </a:schemeClr>
                </a:solidFill>
              </a:rPr>
              <a:t> </a:t>
            </a:r>
            <a:r>
              <a:rPr lang="en-US" dirty="0" err="1" smtClean="0">
                <a:solidFill>
                  <a:schemeClr val="accent4">
                    <a:lumMod val="10000"/>
                  </a:schemeClr>
                </a:solidFill>
              </a:rPr>
              <a:t>setiap</a:t>
            </a:r>
            <a:r>
              <a:rPr lang="en-US" dirty="0" smtClean="0">
                <a:solidFill>
                  <a:schemeClr val="accent4">
                    <a:lumMod val="10000"/>
                  </a:schemeClr>
                </a:solidFill>
              </a:rPr>
              <a:t> </a:t>
            </a:r>
            <a:r>
              <a:rPr lang="en-US" dirty="0" err="1" smtClean="0">
                <a:solidFill>
                  <a:schemeClr val="accent4">
                    <a:lumMod val="10000"/>
                  </a:schemeClr>
                </a:solidFill>
              </a:rPr>
              <a:t>orang</a:t>
            </a:r>
            <a:r>
              <a:rPr lang="en-US" dirty="0" smtClean="0">
                <a:solidFill>
                  <a:schemeClr val="accent4">
                    <a:lumMod val="10000"/>
                  </a:schemeClr>
                </a:solidFill>
              </a:rPr>
              <a:t> yang </a:t>
            </a:r>
            <a:r>
              <a:rPr lang="en-US" dirty="0" err="1" smtClean="0">
                <a:solidFill>
                  <a:schemeClr val="accent4">
                    <a:lumMod val="10000"/>
                  </a:schemeClr>
                </a:solidFill>
              </a:rPr>
              <a:t>mendapatkan</a:t>
            </a:r>
            <a:r>
              <a:rPr lang="en-US" dirty="0" smtClean="0">
                <a:solidFill>
                  <a:schemeClr val="accent4">
                    <a:lumMod val="10000"/>
                  </a:schemeClr>
                </a:solidFill>
              </a:rPr>
              <a:t> </a:t>
            </a:r>
            <a:r>
              <a:rPr lang="en-US" dirty="0" err="1" smtClean="0">
                <a:solidFill>
                  <a:schemeClr val="accent4">
                    <a:lumMod val="10000"/>
                  </a:schemeClr>
                </a:solidFill>
              </a:rPr>
              <a:t>barang</a:t>
            </a:r>
            <a:r>
              <a:rPr lang="en-US" dirty="0" smtClean="0">
                <a:solidFill>
                  <a:schemeClr val="accent4">
                    <a:lumMod val="10000"/>
                  </a:schemeClr>
                </a:solidFill>
              </a:rPr>
              <a:t> </a:t>
            </a:r>
            <a:r>
              <a:rPr lang="en-US" dirty="0" err="1" smtClean="0">
                <a:solidFill>
                  <a:schemeClr val="accent4">
                    <a:lumMod val="10000"/>
                  </a:schemeClr>
                </a:solidFill>
              </a:rPr>
              <a:t>tertentu</a:t>
            </a:r>
            <a:r>
              <a:rPr lang="en-US" dirty="0" smtClean="0">
                <a:solidFill>
                  <a:schemeClr val="accent4">
                    <a:lumMod val="10000"/>
                  </a:schemeClr>
                </a:solidFill>
              </a:rPr>
              <a:t> </a:t>
            </a:r>
            <a:r>
              <a:rPr lang="en-US" dirty="0" err="1" smtClean="0">
                <a:solidFill>
                  <a:schemeClr val="accent4">
                    <a:lumMod val="10000"/>
                  </a:schemeClr>
                </a:solidFill>
              </a:rPr>
              <a:t>dengan</a:t>
            </a:r>
            <a:r>
              <a:rPr lang="en-US" dirty="0" smtClean="0">
                <a:solidFill>
                  <a:schemeClr val="accent4">
                    <a:lumMod val="10000"/>
                  </a:schemeClr>
                </a:solidFill>
              </a:rPr>
              <a:t> </a:t>
            </a:r>
            <a:r>
              <a:rPr lang="en-US" dirty="0" err="1" smtClean="0">
                <a:solidFill>
                  <a:schemeClr val="accent4">
                    <a:lumMod val="10000"/>
                  </a:schemeClr>
                </a:solidFill>
              </a:rPr>
              <a:t>harga</a:t>
            </a:r>
            <a:r>
              <a:rPr lang="en-US" dirty="0" smtClean="0">
                <a:solidFill>
                  <a:schemeClr val="accent4">
                    <a:lumMod val="10000"/>
                  </a:schemeClr>
                </a:solidFill>
              </a:rPr>
              <a:t> yang </a:t>
            </a:r>
            <a:r>
              <a:rPr lang="en-US" dirty="0" err="1" smtClean="0">
                <a:solidFill>
                  <a:schemeClr val="accent4">
                    <a:lumMod val="10000"/>
                  </a:schemeClr>
                </a:solidFill>
              </a:rPr>
              <a:t>telah</a:t>
            </a:r>
            <a:r>
              <a:rPr lang="en-US" dirty="0" smtClean="0">
                <a:solidFill>
                  <a:schemeClr val="accent4">
                    <a:lumMod val="10000"/>
                  </a:schemeClr>
                </a:solidFill>
              </a:rPr>
              <a:t> </a:t>
            </a:r>
            <a:r>
              <a:rPr lang="en-US" dirty="0" err="1" smtClean="0">
                <a:solidFill>
                  <a:schemeClr val="accent4">
                    <a:lumMod val="10000"/>
                  </a:schemeClr>
                </a:solidFill>
              </a:rPr>
              <a:t>ditetapkan</a:t>
            </a:r>
            <a:r>
              <a:rPr lang="en-US" dirty="0" smtClean="0">
                <a:solidFill>
                  <a:schemeClr val="accent4">
                    <a:lumMod val="10000"/>
                  </a:schemeClr>
                </a:solidFill>
              </a:rPr>
              <a:t>.</a:t>
            </a:r>
          </a:p>
          <a:p>
            <a:pPr algn="just">
              <a:defRPr/>
            </a:pPr>
            <a:r>
              <a:rPr lang="en-US" dirty="0" smtClean="0">
                <a:solidFill>
                  <a:schemeClr val="accent4">
                    <a:lumMod val="10000"/>
                  </a:schemeClr>
                </a:solidFill>
              </a:rPr>
              <a:t>AMERIKA “ KONSUMEN </a:t>
            </a:r>
            <a:r>
              <a:rPr lang="en-US" dirty="0" err="1" smtClean="0">
                <a:solidFill>
                  <a:schemeClr val="accent4">
                    <a:lumMod val="10000"/>
                  </a:schemeClr>
                </a:solidFill>
              </a:rPr>
              <a:t>Adalah</a:t>
            </a:r>
            <a:r>
              <a:rPr lang="en-US" dirty="0" smtClean="0">
                <a:solidFill>
                  <a:schemeClr val="accent4">
                    <a:lumMod val="10000"/>
                  </a:schemeClr>
                </a:solidFill>
              </a:rPr>
              <a:t> </a:t>
            </a:r>
            <a:r>
              <a:rPr lang="en-US" dirty="0" err="1" smtClean="0">
                <a:solidFill>
                  <a:schemeClr val="accent4">
                    <a:lumMod val="10000"/>
                  </a:schemeClr>
                </a:solidFill>
              </a:rPr>
              <a:t>setiap</a:t>
            </a:r>
            <a:r>
              <a:rPr lang="en-US" dirty="0" smtClean="0">
                <a:solidFill>
                  <a:schemeClr val="accent4">
                    <a:lumMod val="10000"/>
                  </a:schemeClr>
                </a:solidFill>
              </a:rPr>
              <a:t> </a:t>
            </a:r>
            <a:r>
              <a:rPr lang="en-US" dirty="0" err="1" smtClean="0">
                <a:solidFill>
                  <a:schemeClr val="accent4">
                    <a:lumMod val="10000"/>
                  </a:schemeClr>
                </a:solidFill>
              </a:rPr>
              <a:t>pembeli</a:t>
            </a:r>
            <a:r>
              <a:rPr lang="en-US" dirty="0" smtClean="0">
                <a:solidFill>
                  <a:schemeClr val="accent4">
                    <a:lumMod val="10000"/>
                  </a:schemeClr>
                </a:solidFill>
              </a:rPr>
              <a:t> </a:t>
            </a:r>
            <a:r>
              <a:rPr lang="en-US" dirty="0" err="1" smtClean="0">
                <a:solidFill>
                  <a:schemeClr val="accent4">
                    <a:lumMod val="10000"/>
                  </a:schemeClr>
                </a:solidFill>
              </a:rPr>
              <a:t>barang</a:t>
            </a:r>
            <a:r>
              <a:rPr lang="en-US" dirty="0" smtClean="0">
                <a:solidFill>
                  <a:schemeClr val="accent4">
                    <a:lumMod val="10000"/>
                  </a:schemeClr>
                </a:solidFill>
              </a:rPr>
              <a:t>/</a:t>
            </a:r>
            <a:r>
              <a:rPr lang="en-US" dirty="0" err="1" smtClean="0">
                <a:solidFill>
                  <a:schemeClr val="accent4">
                    <a:lumMod val="10000"/>
                  </a:schemeClr>
                </a:solidFill>
              </a:rPr>
              <a:t>produk</a:t>
            </a:r>
            <a:r>
              <a:rPr lang="en-US" dirty="0" smtClean="0">
                <a:solidFill>
                  <a:schemeClr val="accent4">
                    <a:lumMod val="10000"/>
                  </a:schemeClr>
                </a:solidFill>
              </a:rPr>
              <a:t> </a:t>
            </a:r>
            <a:r>
              <a:rPr lang="en-US" dirty="0" err="1" smtClean="0">
                <a:solidFill>
                  <a:schemeClr val="accent4">
                    <a:lumMod val="10000"/>
                  </a:schemeClr>
                </a:solidFill>
              </a:rPr>
              <a:t>konsumen</a:t>
            </a:r>
            <a:r>
              <a:rPr lang="en-US" dirty="0" smtClean="0">
                <a:solidFill>
                  <a:schemeClr val="accent4">
                    <a:lumMod val="10000"/>
                  </a:schemeClr>
                </a:solidFill>
              </a:rPr>
              <a:t> </a:t>
            </a:r>
            <a:r>
              <a:rPr lang="en-US" dirty="0" err="1" smtClean="0">
                <a:solidFill>
                  <a:schemeClr val="accent4">
                    <a:lumMod val="10000"/>
                  </a:schemeClr>
                </a:solidFill>
              </a:rPr>
              <a:t>tidak</a:t>
            </a:r>
            <a:r>
              <a:rPr lang="en-US" dirty="0" smtClean="0">
                <a:solidFill>
                  <a:schemeClr val="accent4">
                    <a:lumMod val="10000"/>
                  </a:schemeClr>
                </a:solidFill>
              </a:rPr>
              <a:t> </a:t>
            </a:r>
            <a:r>
              <a:rPr lang="en-US" dirty="0" err="1" smtClean="0">
                <a:solidFill>
                  <a:schemeClr val="accent4">
                    <a:lumMod val="10000"/>
                  </a:schemeClr>
                </a:solidFill>
              </a:rPr>
              <a:t>untuk</a:t>
            </a:r>
            <a:r>
              <a:rPr lang="en-US" dirty="0" smtClean="0">
                <a:solidFill>
                  <a:schemeClr val="accent4">
                    <a:lumMod val="10000"/>
                  </a:schemeClr>
                </a:solidFill>
              </a:rPr>
              <a:t> </a:t>
            </a:r>
            <a:r>
              <a:rPr lang="en-US" dirty="0" err="1" smtClean="0">
                <a:solidFill>
                  <a:schemeClr val="accent4">
                    <a:lumMod val="10000"/>
                  </a:schemeClr>
                </a:solidFill>
              </a:rPr>
              <a:t>dijual</a:t>
            </a:r>
            <a:r>
              <a:rPr lang="en-US" dirty="0" smtClean="0">
                <a:solidFill>
                  <a:schemeClr val="accent4">
                    <a:lumMod val="10000"/>
                  </a:schemeClr>
                </a:solidFill>
              </a:rPr>
              <a:t> </a:t>
            </a:r>
            <a:r>
              <a:rPr lang="en-US" dirty="0" err="1" smtClean="0">
                <a:solidFill>
                  <a:schemeClr val="accent4">
                    <a:lumMod val="10000"/>
                  </a:schemeClr>
                </a:solidFill>
              </a:rPr>
              <a:t>kembali</a:t>
            </a:r>
            <a:r>
              <a:rPr lang="en-US" dirty="0" smtClean="0">
                <a:solidFill>
                  <a:schemeClr val="accent4">
                    <a:lumMod val="10000"/>
                  </a:schemeClr>
                </a:solidFill>
              </a:rPr>
              <a:t> </a:t>
            </a:r>
            <a:r>
              <a:rPr lang="en-US" dirty="0" err="1" smtClean="0">
                <a:solidFill>
                  <a:schemeClr val="accent4">
                    <a:lumMod val="10000"/>
                  </a:schemeClr>
                </a:solidFill>
              </a:rPr>
              <a:t>dan</a:t>
            </a:r>
            <a:r>
              <a:rPr lang="en-US" dirty="0" smtClean="0">
                <a:solidFill>
                  <a:schemeClr val="accent4">
                    <a:lumMod val="10000"/>
                  </a:schemeClr>
                </a:solidFill>
              </a:rPr>
              <a:t> </a:t>
            </a:r>
            <a:r>
              <a:rPr lang="en-US" dirty="0" err="1" smtClean="0">
                <a:solidFill>
                  <a:schemeClr val="accent4">
                    <a:lumMod val="10000"/>
                  </a:schemeClr>
                </a:solidFill>
              </a:rPr>
              <a:t>digunakan</a:t>
            </a:r>
            <a:r>
              <a:rPr lang="en-US" dirty="0" smtClean="0">
                <a:solidFill>
                  <a:schemeClr val="accent4">
                    <a:lumMod val="10000"/>
                  </a:schemeClr>
                </a:solidFill>
              </a:rPr>
              <a:t> </a:t>
            </a:r>
            <a:r>
              <a:rPr lang="en-US" dirty="0" err="1" smtClean="0">
                <a:solidFill>
                  <a:schemeClr val="accent4">
                    <a:lumMod val="10000"/>
                  </a:schemeClr>
                </a:solidFill>
              </a:rPr>
              <a:t>untuk</a:t>
            </a:r>
            <a:r>
              <a:rPr lang="en-US" dirty="0" smtClean="0">
                <a:solidFill>
                  <a:schemeClr val="accent4">
                    <a:lumMod val="10000"/>
                  </a:schemeClr>
                </a:solidFill>
              </a:rPr>
              <a:t> </a:t>
            </a:r>
            <a:r>
              <a:rPr lang="en-US" dirty="0" err="1" smtClean="0">
                <a:solidFill>
                  <a:schemeClr val="accent4">
                    <a:lumMod val="10000"/>
                  </a:schemeClr>
                </a:solidFill>
              </a:rPr>
              <a:t>kepentingan</a:t>
            </a:r>
            <a:r>
              <a:rPr lang="en-US" dirty="0" smtClean="0">
                <a:solidFill>
                  <a:schemeClr val="accent4">
                    <a:lumMod val="10000"/>
                  </a:schemeClr>
                </a:solidFill>
              </a:rPr>
              <a:t> </a:t>
            </a:r>
            <a:r>
              <a:rPr lang="en-US" dirty="0" err="1" smtClean="0">
                <a:solidFill>
                  <a:schemeClr val="accent4">
                    <a:lumMod val="10000"/>
                  </a:schemeClr>
                </a:solidFill>
              </a:rPr>
              <a:t>pribadi</a:t>
            </a:r>
            <a:r>
              <a:rPr lang="en-US" dirty="0" smtClean="0">
                <a:solidFill>
                  <a:schemeClr val="accent4">
                    <a:lumMod val="10000"/>
                  </a:schemeClr>
                </a:solidFill>
              </a:rPr>
              <a:t> </a:t>
            </a:r>
            <a:r>
              <a:rPr lang="en-US" dirty="0" err="1" smtClean="0">
                <a:solidFill>
                  <a:schemeClr val="accent4">
                    <a:lumMod val="10000"/>
                  </a:schemeClr>
                </a:solidFill>
              </a:rPr>
              <a:t>dan</a:t>
            </a:r>
            <a:r>
              <a:rPr lang="en-US" dirty="0" smtClean="0">
                <a:solidFill>
                  <a:schemeClr val="accent4">
                    <a:lumMod val="10000"/>
                  </a:schemeClr>
                </a:solidFill>
              </a:rPr>
              <a:t> </a:t>
            </a:r>
            <a:r>
              <a:rPr lang="en-US" dirty="0" err="1" smtClean="0">
                <a:solidFill>
                  <a:schemeClr val="accent4">
                    <a:lumMod val="10000"/>
                  </a:schemeClr>
                </a:solidFill>
              </a:rPr>
              <a:t>keluarga</a:t>
            </a:r>
            <a:r>
              <a:rPr lang="en-US" dirty="0" smtClean="0">
                <a:solidFill>
                  <a:schemeClr val="accent4">
                    <a:lumMod val="10000"/>
                  </a:schemeClr>
                </a:solidFill>
              </a:rPr>
              <a:t>.</a:t>
            </a:r>
          </a:p>
          <a:p>
            <a:endParaRPr lang="id-ID" dirty="0"/>
          </a:p>
        </p:txBody>
      </p:sp>
      <p:sp>
        <p:nvSpPr>
          <p:cNvPr id="3" name="Title 2"/>
          <p:cNvSpPr>
            <a:spLocks noGrp="1"/>
          </p:cNvSpPr>
          <p:nvPr>
            <p:ph type="title"/>
          </p:nvPr>
        </p:nvSpPr>
        <p:spPr/>
        <p:txBody>
          <a:bodyPr>
            <a:normAutofit/>
          </a:bodyPr>
          <a:lstStyle/>
          <a:p>
            <a:r>
              <a:rPr lang="en-US" sz="2800" dirty="0" err="1" smtClean="0">
                <a:solidFill>
                  <a:schemeClr val="accent4">
                    <a:lumMod val="10000"/>
                  </a:schemeClr>
                </a:solidFill>
              </a:rPr>
              <a:t>Perbedaan</a:t>
            </a:r>
            <a:r>
              <a:rPr lang="en-US" sz="2800" dirty="0" smtClean="0">
                <a:solidFill>
                  <a:schemeClr val="accent4">
                    <a:lumMod val="10000"/>
                  </a:schemeClr>
                </a:solidFill>
              </a:rPr>
              <a:t> </a:t>
            </a:r>
            <a:r>
              <a:rPr lang="en-US" sz="2800" dirty="0" err="1" smtClean="0">
                <a:solidFill>
                  <a:schemeClr val="accent4">
                    <a:lumMod val="10000"/>
                  </a:schemeClr>
                </a:solidFill>
              </a:rPr>
              <a:t>Undang-Undang</a:t>
            </a:r>
            <a:r>
              <a:rPr lang="en-US" sz="2800" dirty="0" smtClean="0">
                <a:solidFill>
                  <a:schemeClr val="accent4">
                    <a:lumMod val="10000"/>
                  </a:schemeClr>
                </a:solidFill>
              </a:rPr>
              <a:t> </a:t>
            </a:r>
            <a:r>
              <a:rPr lang="en-US" sz="2800" dirty="0" err="1" smtClean="0">
                <a:solidFill>
                  <a:schemeClr val="accent4">
                    <a:lumMod val="10000"/>
                  </a:schemeClr>
                </a:solidFill>
              </a:rPr>
              <a:t>Perlindungan</a:t>
            </a:r>
            <a:r>
              <a:rPr lang="en-US" sz="2800" dirty="0" smtClean="0">
                <a:solidFill>
                  <a:schemeClr val="accent4">
                    <a:lumMod val="10000"/>
                  </a:schemeClr>
                </a:solidFill>
              </a:rPr>
              <a:t> </a:t>
            </a:r>
            <a:r>
              <a:rPr lang="en-US" sz="2800" dirty="0" err="1" smtClean="0">
                <a:solidFill>
                  <a:schemeClr val="accent4">
                    <a:lumMod val="10000"/>
                  </a:schemeClr>
                </a:solidFill>
              </a:rPr>
              <a:t>Konsumen</a:t>
            </a:r>
            <a:r>
              <a:rPr lang="en-US" sz="2800" dirty="0" smtClean="0">
                <a:solidFill>
                  <a:schemeClr val="accent4">
                    <a:lumMod val="10000"/>
                  </a:schemeClr>
                </a:solidFill>
              </a:rPr>
              <a:t> </a:t>
            </a:r>
            <a:r>
              <a:rPr lang="en-US" sz="2800" dirty="0" err="1" smtClean="0">
                <a:solidFill>
                  <a:schemeClr val="accent4">
                    <a:lumMod val="10000"/>
                  </a:schemeClr>
                </a:solidFill>
              </a:rPr>
              <a:t>diberbagai</a:t>
            </a:r>
            <a:r>
              <a:rPr lang="en-US" sz="2800" dirty="0" smtClean="0">
                <a:solidFill>
                  <a:schemeClr val="accent4">
                    <a:lumMod val="10000"/>
                  </a:schemeClr>
                </a:solidFill>
              </a:rPr>
              <a:t> Negara </a:t>
            </a:r>
            <a:endParaRPr lang="id-ID"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85728"/>
            <a:ext cx="8229600" cy="5721563"/>
          </a:xfrm>
        </p:spPr>
        <p:txBody>
          <a:bodyPr/>
          <a:lstStyle/>
          <a:p>
            <a:pPr algn="just">
              <a:defRPr/>
            </a:pPr>
            <a:r>
              <a:rPr lang="en-US" dirty="0" smtClean="0">
                <a:solidFill>
                  <a:schemeClr val="accent4">
                    <a:lumMod val="10000"/>
                  </a:schemeClr>
                </a:solidFill>
              </a:rPr>
              <a:t>INGGRIS “ KONSUMEN </a:t>
            </a:r>
            <a:r>
              <a:rPr lang="en-US" dirty="0" err="1" smtClean="0">
                <a:solidFill>
                  <a:schemeClr val="accent4">
                    <a:lumMod val="10000"/>
                  </a:schemeClr>
                </a:solidFill>
              </a:rPr>
              <a:t>Adalah</a:t>
            </a:r>
            <a:r>
              <a:rPr lang="en-US" dirty="0" smtClean="0">
                <a:solidFill>
                  <a:schemeClr val="accent4">
                    <a:lumMod val="10000"/>
                  </a:schemeClr>
                </a:solidFill>
              </a:rPr>
              <a:t> </a:t>
            </a:r>
            <a:r>
              <a:rPr lang="en-US" dirty="0" err="1" smtClean="0">
                <a:solidFill>
                  <a:schemeClr val="accent4">
                    <a:lumMod val="10000"/>
                  </a:schemeClr>
                </a:solidFill>
              </a:rPr>
              <a:t>konsumen</a:t>
            </a:r>
            <a:r>
              <a:rPr lang="en-US" dirty="0" smtClean="0">
                <a:solidFill>
                  <a:schemeClr val="accent4">
                    <a:lumMod val="10000"/>
                  </a:schemeClr>
                </a:solidFill>
              </a:rPr>
              <a:t> </a:t>
            </a:r>
            <a:r>
              <a:rPr lang="en-US" dirty="0" err="1" smtClean="0">
                <a:solidFill>
                  <a:schemeClr val="accent4">
                    <a:lumMod val="10000"/>
                  </a:schemeClr>
                </a:solidFill>
              </a:rPr>
              <a:t>mengatakan</a:t>
            </a:r>
            <a:r>
              <a:rPr lang="en-US" dirty="0" smtClean="0">
                <a:solidFill>
                  <a:schemeClr val="accent4">
                    <a:lumMod val="10000"/>
                  </a:schemeClr>
                </a:solidFill>
              </a:rPr>
              <a:t> </a:t>
            </a:r>
            <a:r>
              <a:rPr lang="en-US" dirty="0" err="1" smtClean="0">
                <a:solidFill>
                  <a:schemeClr val="accent4">
                    <a:lumMod val="10000"/>
                  </a:schemeClr>
                </a:solidFill>
              </a:rPr>
              <a:t>tidak</a:t>
            </a:r>
            <a:r>
              <a:rPr lang="en-US" dirty="0" smtClean="0">
                <a:solidFill>
                  <a:schemeClr val="accent4">
                    <a:lumMod val="10000"/>
                  </a:schemeClr>
                </a:solidFill>
              </a:rPr>
              <a:t> </a:t>
            </a:r>
            <a:r>
              <a:rPr lang="en-US" dirty="0" err="1" smtClean="0">
                <a:solidFill>
                  <a:schemeClr val="accent4">
                    <a:lumMod val="10000"/>
                  </a:schemeClr>
                </a:solidFill>
              </a:rPr>
              <a:t>secara</a:t>
            </a:r>
            <a:r>
              <a:rPr lang="en-US" dirty="0" smtClean="0">
                <a:solidFill>
                  <a:schemeClr val="accent4">
                    <a:lumMod val="10000"/>
                  </a:schemeClr>
                </a:solidFill>
              </a:rPr>
              <a:t> </a:t>
            </a:r>
            <a:r>
              <a:rPr lang="en-US" dirty="0" err="1" smtClean="0">
                <a:solidFill>
                  <a:schemeClr val="accent4">
                    <a:lumMod val="10000"/>
                  </a:schemeClr>
                </a:solidFill>
              </a:rPr>
              <a:t>tegas</a:t>
            </a:r>
            <a:r>
              <a:rPr lang="en-US" dirty="0" smtClean="0">
                <a:solidFill>
                  <a:schemeClr val="accent4">
                    <a:lumMod val="10000"/>
                  </a:schemeClr>
                </a:solidFill>
              </a:rPr>
              <a:t> </a:t>
            </a:r>
            <a:r>
              <a:rPr lang="en-US" dirty="0" err="1" smtClean="0">
                <a:solidFill>
                  <a:schemeClr val="accent4">
                    <a:lumMod val="10000"/>
                  </a:schemeClr>
                </a:solidFill>
              </a:rPr>
              <a:t>menentukan</a:t>
            </a:r>
            <a:r>
              <a:rPr lang="en-US" dirty="0" smtClean="0">
                <a:solidFill>
                  <a:schemeClr val="accent4">
                    <a:lumMod val="10000"/>
                  </a:schemeClr>
                </a:solidFill>
              </a:rPr>
              <a:t> </a:t>
            </a:r>
            <a:r>
              <a:rPr lang="en-US" dirty="0" err="1" smtClean="0">
                <a:solidFill>
                  <a:schemeClr val="accent4">
                    <a:lumMod val="10000"/>
                  </a:schemeClr>
                </a:solidFill>
              </a:rPr>
              <a:t>batas</a:t>
            </a:r>
            <a:r>
              <a:rPr lang="en-US" dirty="0" smtClean="0">
                <a:solidFill>
                  <a:schemeClr val="accent4">
                    <a:lumMod val="10000"/>
                  </a:schemeClr>
                </a:solidFill>
              </a:rPr>
              <a:t> </a:t>
            </a:r>
            <a:r>
              <a:rPr lang="en-US" dirty="0" err="1" smtClean="0">
                <a:solidFill>
                  <a:schemeClr val="accent4">
                    <a:lumMod val="10000"/>
                  </a:schemeClr>
                </a:solidFill>
              </a:rPr>
              <a:t>dari</a:t>
            </a:r>
            <a:r>
              <a:rPr lang="en-US" dirty="0" smtClean="0">
                <a:solidFill>
                  <a:schemeClr val="accent4">
                    <a:lumMod val="10000"/>
                  </a:schemeClr>
                </a:solidFill>
              </a:rPr>
              <a:t> </a:t>
            </a:r>
            <a:r>
              <a:rPr lang="en-US" dirty="0" err="1" smtClean="0">
                <a:solidFill>
                  <a:schemeClr val="accent4">
                    <a:lumMod val="10000"/>
                  </a:schemeClr>
                </a:solidFill>
              </a:rPr>
              <a:t>konsumen</a:t>
            </a:r>
            <a:r>
              <a:rPr lang="en-US" dirty="0" smtClean="0">
                <a:solidFill>
                  <a:schemeClr val="accent4">
                    <a:lumMod val="10000"/>
                  </a:schemeClr>
                </a:solidFill>
              </a:rPr>
              <a:t> </a:t>
            </a:r>
            <a:r>
              <a:rPr lang="en-US" dirty="0" err="1" smtClean="0">
                <a:solidFill>
                  <a:schemeClr val="accent4">
                    <a:lumMod val="10000"/>
                  </a:schemeClr>
                </a:solidFill>
              </a:rPr>
              <a:t>itu</a:t>
            </a:r>
            <a:r>
              <a:rPr lang="en-US" dirty="0" smtClean="0">
                <a:solidFill>
                  <a:schemeClr val="accent4">
                    <a:lumMod val="10000"/>
                  </a:schemeClr>
                </a:solidFill>
              </a:rPr>
              <a:t> </a:t>
            </a:r>
            <a:r>
              <a:rPr lang="en-US" dirty="0" err="1" smtClean="0">
                <a:solidFill>
                  <a:schemeClr val="accent4">
                    <a:lumMod val="10000"/>
                  </a:schemeClr>
                </a:solidFill>
              </a:rPr>
              <a:t>tetapi</a:t>
            </a:r>
            <a:r>
              <a:rPr lang="en-US" dirty="0" smtClean="0">
                <a:solidFill>
                  <a:schemeClr val="accent4">
                    <a:lumMod val="10000"/>
                  </a:schemeClr>
                </a:solidFill>
              </a:rPr>
              <a:t> </a:t>
            </a:r>
            <a:r>
              <a:rPr lang="en-US" dirty="0" err="1" smtClean="0">
                <a:solidFill>
                  <a:schemeClr val="accent4">
                    <a:lumMod val="10000"/>
                  </a:schemeClr>
                </a:solidFill>
              </a:rPr>
              <a:t>dari</a:t>
            </a:r>
            <a:r>
              <a:rPr lang="en-US" dirty="0" smtClean="0">
                <a:solidFill>
                  <a:schemeClr val="accent4">
                    <a:lumMod val="10000"/>
                  </a:schemeClr>
                </a:solidFill>
              </a:rPr>
              <a:t> </a:t>
            </a:r>
            <a:r>
              <a:rPr lang="en-US" dirty="0" err="1" smtClean="0">
                <a:solidFill>
                  <a:schemeClr val="accent4">
                    <a:lumMod val="10000"/>
                  </a:schemeClr>
                </a:solidFill>
              </a:rPr>
              <a:t>peraturan</a:t>
            </a:r>
            <a:r>
              <a:rPr lang="en-US" dirty="0" smtClean="0">
                <a:solidFill>
                  <a:schemeClr val="accent4">
                    <a:lumMod val="10000"/>
                  </a:schemeClr>
                </a:solidFill>
              </a:rPr>
              <a:t> </a:t>
            </a:r>
            <a:r>
              <a:rPr lang="en-US" dirty="0" err="1" smtClean="0">
                <a:solidFill>
                  <a:schemeClr val="accent4">
                    <a:lumMod val="10000"/>
                  </a:schemeClr>
                </a:solidFill>
              </a:rPr>
              <a:t>perundang-undangan</a:t>
            </a:r>
            <a:r>
              <a:rPr lang="en-US" dirty="0" smtClean="0">
                <a:solidFill>
                  <a:schemeClr val="accent4">
                    <a:lumMod val="10000"/>
                  </a:schemeClr>
                </a:solidFill>
              </a:rPr>
              <a:t> </a:t>
            </a:r>
            <a:r>
              <a:rPr lang="en-US" dirty="0" err="1" smtClean="0">
                <a:solidFill>
                  <a:schemeClr val="accent4">
                    <a:lumMod val="10000"/>
                  </a:schemeClr>
                </a:solidFill>
              </a:rPr>
              <a:t>atau</a:t>
            </a:r>
            <a:r>
              <a:rPr lang="en-US" dirty="0" smtClean="0">
                <a:solidFill>
                  <a:schemeClr val="accent4">
                    <a:lumMod val="10000"/>
                  </a:schemeClr>
                </a:solidFill>
              </a:rPr>
              <a:t> </a:t>
            </a:r>
            <a:r>
              <a:rPr lang="en-US" dirty="0" err="1" smtClean="0">
                <a:solidFill>
                  <a:schemeClr val="accent4">
                    <a:lumMod val="10000"/>
                  </a:schemeClr>
                </a:solidFill>
              </a:rPr>
              <a:t>yurisprodensi</a:t>
            </a:r>
            <a:r>
              <a:rPr lang="en-US" dirty="0" smtClean="0">
                <a:solidFill>
                  <a:schemeClr val="accent4">
                    <a:lumMod val="10000"/>
                  </a:schemeClr>
                </a:solidFill>
              </a:rPr>
              <a:t>.</a:t>
            </a:r>
          </a:p>
          <a:p>
            <a:pPr algn="just">
              <a:defRPr/>
            </a:pPr>
            <a:r>
              <a:rPr lang="en-US" dirty="0" err="1" smtClean="0">
                <a:solidFill>
                  <a:schemeClr val="accent4">
                    <a:lumMod val="10000"/>
                  </a:schemeClr>
                </a:solidFill>
              </a:rPr>
              <a:t>Undang-Undang</a:t>
            </a:r>
            <a:r>
              <a:rPr lang="en-US" dirty="0" smtClean="0">
                <a:solidFill>
                  <a:schemeClr val="accent4">
                    <a:lumMod val="10000"/>
                  </a:schemeClr>
                </a:solidFill>
              </a:rPr>
              <a:t> </a:t>
            </a:r>
            <a:r>
              <a:rPr lang="en-US" dirty="0" err="1" smtClean="0">
                <a:solidFill>
                  <a:schemeClr val="accent4">
                    <a:lumMod val="10000"/>
                  </a:schemeClr>
                </a:solidFill>
              </a:rPr>
              <a:t>Jaminan</a:t>
            </a:r>
            <a:r>
              <a:rPr lang="en-US" dirty="0" smtClean="0">
                <a:solidFill>
                  <a:schemeClr val="accent4">
                    <a:lumMod val="10000"/>
                  </a:schemeClr>
                </a:solidFill>
              </a:rPr>
              <a:t> </a:t>
            </a:r>
            <a:r>
              <a:rPr lang="en-US" dirty="0" err="1" smtClean="0">
                <a:solidFill>
                  <a:schemeClr val="accent4">
                    <a:lumMod val="10000"/>
                  </a:schemeClr>
                </a:solidFill>
              </a:rPr>
              <a:t>Pokok</a:t>
            </a:r>
            <a:r>
              <a:rPr lang="en-US" dirty="0" smtClean="0">
                <a:solidFill>
                  <a:schemeClr val="accent4">
                    <a:lumMod val="10000"/>
                  </a:schemeClr>
                </a:solidFill>
              </a:rPr>
              <a:t> </a:t>
            </a:r>
            <a:r>
              <a:rPr lang="en-US" dirty="0" err="1" smtClean="0">
                <a:solidFill>
                  <a:schemeClr val="accent4">
                    <a:lumMod val="10000"/>
                  </a:schemeClr>
                </a:solidFill>
              </a:rPr>
              <a:t>di</a:t>
            </a:r>
            <a:r>
              <a:rPr lang="en-US" dirty="0" smtClean="0">
                <a:solidFill>
                  <a:schemeClr val="accent4">
                    <a:lumMod val="10000"/>
                  </a:schemeClr>
                </a:solidFill>
              </a:rPr>
              <a:t> BELANDA “ KONSUMEN </a:t>
            </a:r>
            <a:r>
              <a:rPr lang="en-US" dirty="0" err="1" smtClean="0">
                <a:solidFill>
                  <a:schemeClr val="accent4">
                    <a:lumMod val="10000"/>
                  </a:schemeClr>
                </a:solidFill>
              </a:rPr>
              <a:t>diartikan</a:t>
            </a:r>
            <a:r>
              <a:rPr lang="en-US" dirty="0" smtClean="0">
                <a:solidFill>
                  <a:schemeClr val="accent4">
                    <a:lumMod val="10000"/>
                  </a:schemeClr>
                </a:solidFill>
              </a:rPr>
              <a:t> </a:t>
            </a:r>
            <a:r>
              <a:rPr lang="en-US" dirty="0" err="1" smtClean="0">
                <a:solidFill>
                  <a:schemeClr val="accent4">
                    <a:lumMod val="10000"/>
                  </a:schemeClr>
                </a:solidFill>
              </a:rPr>
              <a:t>sebagai</a:t>
            </a:r>
            <a:r>
              <a:rPr lang="en-US" dirty="0" smtClean="0">
                <a:solidFill>
                  <a:schemeClr val="accent4">
                    <a:lumMod val="10000"/>
                  </a:schemeClr>
                </a:solidFill>
              </a:rPr>
              <a:t> </a:t>
            </a:r>
            <a:r>
              <a:rPr lang="en-US" dirty="0" err="1" smtClean="0">
                <a:solidFill>
                  <a:schemeClr val="accent4">
                    <a:lumMod val="10000"/>
                  </a:schemeClr>
                </a:solidFill>
              </a:rPr>
              <a:t>orang</a:t>
            </a:r>
            <a:r>
              <a:rPr lang="en-US" dirty="0" smtClean="0">
                <a:solidFill>
                  <a:schemeClr val="accent4">
                    <a:lumMod val="10000"/>
                  </a:schemeClr>
                </a:solidFill>
              </a:rPr>
              <a:t> yang </a:t>
            </a:r>
            <a:r>
              <a:rPr lang="en-US" dirty="0" err="1" smtClean="0">
                <a:solidFill>
                  <a:schemeClr val="accent4">
                    <a:lumMod val="10000"/>
                  </a:schemeClr>
                </a:solidFill>
              </a:rPr>
              <a:t>mengadakan</a:t>
            </a:r>
            <a:r>
              <a:rPr lang="en-US" dirty="0" smtClean="0">
                <a:solidFill>
                  <a:schemeClr val="accent4">
                    <a:lumMod val="10000"/>
                  </a:schemeClr>
                </a:solidFill>
              </a:rPr>
              <a:t> </a:t>
            </a:r>
            <a:r>
              <a:rPr lang="en-US" dirty="0" err="1" smtClean="0">
                <a:solidFill>
                  <a:schemeClr val="accent4">
                    <a:lumMod val="10000"/>
                  </a:schemeClr>
                </a:solidFill>
              </a:rPr>
              <a:t>perjanjian</a:t>
            </a:r>
            <a:r>
              <a:rPr lang="en-US" dirty="0" smtClean="0">
                <a:solidFill>
                  <a:schemeClr val="accent4">
                    <a:lumMod val="10000"/>
                  </a:schemeClr>
                </a:solidFill>
              </a:rPr>
              <a:t> </a:t>
            </a:r>
            <a:r>
              <a:rPr lang="en-US" dirty="0" err="1" smtClean="0">
                <a:solidFill>
                  <a:schemeClr val="accent4">
                    <a:lumMod val="10000"/>
                  </a:schemeClr>
                </a:solidFill>
              </a:rPr>
              <a:t>tidak</a:t>
            </a:r>
            <a:r>
              <a:rPr lang="en-US" dirty="0" smtClean="0">
                <a:solidFill>
                  <a:schemeClr val="accent4">
                    <a:lumMod val="10000"/>
                  </a:schemeClr>
                </a:solidFill>
              </a:rPr>
              <a:t> </a:t>
            </a:r>
            <a:r>
              <a:rPr lang="en-US" dirty="0" err="1" smtClean="0">
                <a:solidFill>
                  <a:schemeClr val="accent4">
                    <a:lumMod val="10000"/>
                  </a:schemeClr>
                </a:solidFill>
              </a:rPr>
              <a:t>bertindak</a:t>
            </a:r>
            <a:r>
              <a:rPr lang="en-US" dirty="0" smtClean="0">
                <a:solidFill>
                  <a:schemeClr val="accent4">
                    <a:lumMod val="10000"/>
                  </a:schemeClr>
                </a:solidFill>
              </a:rPr>
              <a:t> </a:t>
            </a:r>
            <a:r>
              <a:rPr lang="en-US" dirty="0" err="1" smtClean="0">
                <a:solidFill>
                  <a:schemeClr val="accent4">
                    <a:lumMod val="10000"/>
                  </a:schemeClr>
                </a:solidFill>
              </a:rPr>
              <a:t>sebagai</a:t>
            </a:r>
            <a:r>
              <a:rPr lang="en-US" dirty="0" smtClean="0">
                <a:solidFill>
                  <a:schemeClr val="accent4">
                    <a:lumMod val="10000"/>
                  </a:schemeClr>
                </a:solidFill>
              </a:rPr>
              <a:t> </a:t>
            </a:r>
            <a:r>
              <a:rPr lang="en-US" dirty="0" err="1" smtClean="0">
                <a:solidFill>
                  <a:schemeClr val="accent4">
                    <a:lumMod val="10000"/>
                  </a:schemeClr>
                </a:solidFill>
              </a:rPr>
              <a:t>selaku</a:t>
            </a:r>
            <a:r>
              <a:rPr lang="en-US" dirty="0" smtClean="0">
                <a:solidFill>
                  <a:schemeClr val="accent4">
                    <a:lumMod val="10000"/>
                  </a:schemeClr>
                </a:solidFill>
              </a:rPr>
              <a:t> </a:t>
            </a:r>
            <a:r>
              <a:rPr lang="en-US" dirty="0" err="1" smtClean="0">
                <a:solidFill>
                  <a:schemeClr val="accent4">
                    <a:lumMod val="10000"/>
                  </a:schemeClr>
                </a:solidFill>
              </a:rPr>
              <a:t>orang</a:t>
            </a:r>
            <a:r>
              <a:rPr lang="en-US" dirty="0" smtClean="0">
                <a:solidFill>
                  <a:schemeClr val="accent4">
                    <a:lumMod val="10000"/>
                  </a:schemeClr>
                </a:solidFill>
              </a:rPr>
              <a:t> yang </a:t>
            </a:r>
            <a:r>
              <a:rPr lang="en-US" dirty="0" err="1" smtClean="0">
                <a:solidFill>
                  <a:schemeClr val="accent4">
                    <a:lumMod val="10000"/>
                  </a:schemeClr>
                </a:solidFill>
              </a:rPr>
              <a:t>menjalankan</a:t>
            </a:r>
            <a:r>
              <a:rPr lang="en-US" dirty="0" smtClean="0">
                <a:solidFill>
                  <a:schemeClr val="accent4">
                    <a:lumMod val="10000"/>
                  </a:schemeClr>
                </a:solidFill>
              </a:rPr>
              <a:t> </a:t>
            </a:r>
            <a:r>
              <a:rPr lang="en-US" dirty="0" err="1" smtClean="0">
                <a:solidFill>
                  <a:schemeClr val="accent4">
                    <a:lumMod val="10000"/>
                  </a:schemeClr>
                </a:solidFill>
              </a:rPr>
              <a:t>profesi</a:t>
            </a:r>
            <a:r>
              <a:rPr lang="en-US" dirty="0" smtClean="0">
                <a:solidFill>
                  <a:schemeClr val="accent4">
                    <a:lumMod val="10000"/>
                  </a:schemeClr>
                </a:solidFill>
              </a:rPr>
              <a:t>/</a:t>
            </a:r>
            <a:r>
              <a:rPr lang="en-US" dirty="0" err="1" smtClean="0">
                <a:solidFill>
                  <a:schemeClr val="accent4">
                    <a:lumMod val="10000"/>
                  </a:schemeClr>
                </a:solidFill>
              </a:rPr>
              <a:t>usahanya</a:t>
            </a:r>
            <a:r>
              <a:rPr lang="en-US" dirty="0" smtClean="0">
                <a:solidFill>
                  <a:schemeClr val="accent4">
                    <a:lumMod val="10000"/>
                  </a:schemeClr>
                </a:solidFill>
              </a:rPr>
              <a:t>.</a:t>
            </a:r>
          </a:p>
          <a:p>
            <a:pPr algn="just">
              <a:defRPr/>
            </a:pPr>
            <a:r>
              <a:rPr lang="en-US" dirty="0" smtClean="0">
                <a:solidFill>
                  <a:schemeClr val="accent4">
                    <a:lumMod val="10000"/>
                  </a:schemeClr>
                </a:solidFill>
              </a:rPr>
              <a:t>MALAYSIA “ </a:t>
            </a:r>
            <a:r>
              <a:rPr lang="en-US" dirty="0" err="1" smtClean="0">
                <a:solidFill>
                  <a:schemeClr val="accent4">
                    <a:lumMod val="10000"/>
                  </a:schemeClr>
                </a:solidFill>
              </a:rPr>
              <a:t>Perlindungan</a:t>
            </a:r>
            <a:r>
              <a:rPr lang="en-US" dirty="0" smtClean="0">
                <a:solidFill>
                  <a:schemeClr val="accent4">
                    <a:lumMod val="10000"/>
                  </a:schemeClr>
                </a:solidFill>
              </a:rPr>
              <a:t> </a:t>
            </a:r>
            <a:r>
              <a:rPr lang="en-US" dirty="0" err="1" smtClean="0">
                <a:solidFill>
                  <a:schemeClr val="accent4">
                    <a:lumMod val="10000"/>
                  </a:schemeClr>
                </a:solidFill>
              </a:rPr>
              <a:t>Konsumen</a:t>
            </a:r>
            <a:r>
              <a:rPr lang="en-US" dirty="0" smtClean="0">
                <a:solidFill>
                  <a:schemeClr val="accent4">
                    <a:lumMod val="10000"/>
                  </a:schemeClr>
                </a:solidFill>
              </a:rPr>
              <a:t> </a:t>
            </a:r>
            <a:r>
              <a:rPr lang="en-US" dirty="0" err="1" smtClean="0">
                <a:solidFill>
                  <a:schemeClr val="accent4">
                    <a:lumMod val="10000"/>
                  </a:schemeClr>
                </a:solidFill>
              </a:rPr>
              <a:t>dalam</a:t>
            </a:r>
            <a:r>
              <a:rPr lang="en-US" dirty="0" smtClean="0">
                <a:solidFill>
                  <a:schemeClr val="accent4">
                    <a:lumMod val="10000"/>
                  </a:schemeClr>
                </a:solidFill>
              </a:rPr>
              <a:t> </a:t>
            </a:r>
            <a:r>
              <a:rPr lang="en-US" dirty="0" err="1" smtClean="0">
                <a:solidFill>
                  <a:schemeClr val="accent4">
                    <a:lumMod val="10000"/>
                  </a:schemeClr>
                </a:solidFill>
              </a:rPr>
              <a:t>bidang</a:t>
            </a:r>
            <a:r>
              <a:rPr lang="en-US" dirty="0" smtClean="0">
                <a:solidFill>
                  <a:schemeClr val="accent4">
                    <a:lumMod val="10000"/>
                  </a:schemeClr>
                </a:solidFill>
              </a:rPr>
              <a:t> </a:t>
            </a:r>
            <a:r>
              <a:rPr lang="en-US" dirty="0" err="1" smtClean="0">
                <a:solidFill>
                  <a:schemeClr val="accent4">
                    <a:lumMod val="10000"/>
                  </a:schemeClr>
                </a:solidFill>
              </a:rPr>
              <a:t>makanan</a:t>
            </a:r>
            <a:r>
              <a:rPr lang="en-US" dirty="0" smtClean="0">
                <a:solidFill>
                  <a:schemeClr val="accent4">
                    <a:lumMod val="10000"/>
                  </a:schemeClr>
                </a:solidFill>
              </a:rPr>
              <a:t> </a:t>
            </a:r>
            <a:r>
              <a:rPr lang="en-US" dirty="0" err="1" smtClean="0">
                <a:solidFill>
                  <a:schemeClr val="accent4">
                    <a:lumMod val="10000"/>
                  </a:schemeClr>
                </a:solidFill>
              </a:rPr>
              <a:t>terdapat</a:t>
            </a:r>
            <a:r>
              <a:rPr lang="en-US" dirty="0" smtClean="0">
                <a:solidFill>
                  <a:schemeClr val="accent4">
                    <a:lumMod val="10000"/>
                  </a:schemeClr>
                </a:solidFill>
              </a:rPr>
              <a:t> </a:t>
            </a:r>
            <a:r>
              <a:rPr lang="en-US" dirty="0" err="1" smtClean="0">
                <a:solidFill>
                  <a:schemeClr val="accent4">
                    <a:lumMod val="10000"/>
                  </a:schemeClr>
                </a:solidFill>
              </a:rPr>
              <a:t>adanya</a:t>
            </a:r>
            <a:r>
              <a:rPr lang="en-US" dirty="0" smtClean="0">
                <a:solidFill>
                  <a:schemeClr val="accent4">
                    <a:lumMod val="10000"/>
                  </a:schemeClr>
                </a:solidFill>
              </a:rPr>
              <a:t> </a:t>
            </a:r>
            <a:r>
              <a:rPr lang="en-US" dirty="0" err="1" smtClean="0">
                <a:solidFill>
                  <a:schemeClr val="accent4">
                    <a:lumMod val="10000"/>
                  </a:schemeClr>
                </a:solidFill>
              </a:rPr>
              <a:t>Majelis</a:t>
            </a:r>
            <a:r>
              <a:rPr lang="en-US" dirty="0" smtClean="0">
                <a:solidFill>
                  <a:schemeClr val="accent4">
                    <a:lumMod val="10000"/>
                  </a:schemeClr>
                </a:solidFill>
              </a:rPr>
              <a:t> </a:t>
            </a:r>
            <a:r>
              <a:rPr lang="en-US" dirty="0" err="1" smtClean="0">
                <a:solidFill>
                  <a:schemeClr val="accent4">
                    <a:lumMod val="10000"/>
                  </a:schemeClr>
                </a:solidFill>
              </a:rPr>
              <a:t>penjamin</a:t>
            </a:r>
            <a:r>
              <a:rPr lang="en-US" dirty="0" smtClean="0">
                <a:solidFill>
                  <a:schemeClr val="accent4">
                    <a:lumMod val="10000"/>
                  </a:schemeClr>
                </a:solidFill>
              </a:rPr>
              <a:t> </a:t>
            </a:r>
            <a:r>
              <a:rPr lang="en-US" dirty="0" err="1" smtClean="0">
                <a:solidFill>
                  <a:schemeClr val="accent4">
                    <a:lumMod val="10000"/>
                  </a:schemeClr>
                </a:solidFill>
              </a:rPr>
              <a:t>kehalalan</a:t>
            </a:r>
            <a:r>
              <a:rPr lang="en-US" dirty="0" smtClean="0">
                <a:solidFill>
                  <a:schemeClr val="accent4">
                    <a:lumMod val="10000"/>
                  </a:schemeClr>
                </a:solidFill>
              </a:rPr>
              <a:t> </a:t>
            </a:r>
            <a:r>
              <a:rPr lang="en-US" dirty="0" err="1" smtClean="0">
                <a:solidFill>
                  <a:schemeClr val="accent4">
                    <a:lumMod val="10000"/>
                  </a:schemeClr>
                </a:solidFill>
              </a:rPr>
              <a:t>produk</a:t>
            </a:r>
            <a:r>
              <a:rPr lang="en-US" dirty="0" smtClean="0">
                <a:solidFill>
                  <a:schemeClr val="accent4">
                    <a:lumMod val="10000"/>
                  </a:schemeClr>
                </a:solidFill>
              </a:rPr>
              <a:t> </a:t>
            </a:r>
            <a:r>
              <a:rPr lang="en-US" dirty="0" err="1" smtClean="0">
                <a:solidFill>
                  <a:schemeClr val="accent4">
                    <a:lumMod val="10000"/>
                  </a:schemeClr>
                </a:solidFill>
              </a:rPr>
              <a:t>dan</a:t>
            </a:r>
            <a:r>
              <a:rPr lang="en-US" dirty="0" smtClean="0">
                <a:solidFill>
                  <a:schemeClr val="accent4">
                    <a:lumMod val="10000"/>
                  </a:schemeClr>
                </a:solidFill>
              </a:rPr>
              <a:t> </a:t>
            </a:r>
            <a:r>
              <a:rPr lang="en-US" dirty="0" err="1" smtClean="0">
                <a:solidFill>
                  <a:schemeClr val="accent4">
                    <a:lumMod val="10000"/>
                  </a:schemeClr>
                </a:solidFill>
              </a:rPr>
              <a:t>standar</a:t>
            </a:r>
            <a:r>
              <a:rPr lang="en-US" dirty="0" smtClean="0">
                <a:solidFill>
                  <a:schemeClr val="accent4">
                    <a:lumMod val="10000"/>
                  </a:schemeClr>
                </a:solidFill>
              </a:rPr>
              <a:t> </a:t>
            </a:r>
            <a:r>
              <a:rPr lang="en-US" dirty="0" err="1" smtClean="0">
                <a:solidFill>
                  <a:schemeClr val="accent4">
                    <a:lumMod val="10000"/>
                  </a:schemeClr>
                </a:solidFill>
              </a:rPr>
              <a:t>kesehatan</a:t>
            </a:r>
            <a:r>
              <a:rPr lang="en-US" dirty="0" smtClean="0">
                <a:solidFill>
                  <a:schemeClr val="accent4">
                    <a:lumMod val="10000"/>
                  </a:schemeClr>
                </a:solidFill>
              </a:rPr>
              <a:t> yang </a:t>
            </a:r>
            <a:r>
              <a:rPr lang="en-US" dirty="0" err="1" smtClean="0">
                <a:solidFill>
                  <a:schemeClr val="accent4">
                    <a:lumMod val="10000"/>
                  </a:schemeClr>
                </a:solidFill>
              </a:rPr>
              <a:t>indipendent</a:t>
            </a:r>
            <a:r>
              <a:rPr lang="en-US" dirty="0" smtClean="0">
                <a:solidFill>
                  <a:schemeClr val="accent4">
                    <a:lumMod val="10000"/>
                  </a:schemeClr>
                </a:solidFill>
              </a:rPr>
              <a:t>.</a:t>
            </a:r>
          </a:p>
          <a:p>
            <a:endParaRPr lang="id-ID"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srcRect/>
          <a:stretch>
            <a:fillRect/>
          </a:stretch>
        </p:blipFill>
        <p:spPr bwMode="auto">
          <a:xfrm>
            <a:off x="1285852" y="1285860"/>
            <a:ext cx="6429420" cy="4572031"/>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just"/>
            <a:r>
              <a:rPr lang="id-ID" dirty="0" smtClean="0"/>
              <a:t>Konsumen adalah setiap orang pemakai barang/ jasa yang tersedia dalam masyarakat, baik bagi kepentingan diri sendiri, keluarga, orang lain makhluk hidup lain dan tidak untuk diperdagangkan.</a:t>
            </a:r>
          </a:p>
          <a:p>
            <a:pPr algn="just"/>
            <a:r>
              <a:rPr lang="id-ID" dirty="0" smtClean="0"/>
              <a:t>Secara harfiah konsumen adalah orang yang memerlukan, membelanjakan atau menggunakan; pemakai atau pembutuh. Adapun istilah konsumen berasal dari bahasa inggris yaitu “</a:t>
            </a:r>
            <a:r>
              <a:rPr lang="id-ID" i="1" dirty="0" smtClean="0"/>
              <a:t>consumer</a:t>
            </a:r>
            <a:r>
              <a:rPr lang="id-ID" dirty="0" smtClean="0"/>
              <a:t>”, atau dalam bahasa Belanda yaitu “</a:t>
            </a:r>
            <a:r>
              <a:rPr lang="id-ID" i="1" dirty="0" smtClean="0"/>
              <a:t>consument</a:t>
            </a:r>
            <a:r>
              <a:rPr lang="id-ID" dirty="0" smtClean="0"/>
              <a:t>”.</a:t>
            </a:r>
            <a:endParaRPr lang="id-ID" dirty="0"/>
          </a:p>
        </p:txBody>
      </p:sp>
      <p:sp>
        <p:nvSpPr>
          <p:cNvPr id="2" name="Title 1"/>
          <p:cNvSpPr>
            <a:spLocks noGrp="1"/>
          </p:cNvSpPr>
          <p:nvPr>
            <p:ph type="title"/>
          </p:nvPr>
        </p:nvSpPr>
        <p:spPr/>
        <p:txBody>
          <a:bodyPr/>
          <a:lstStyle/>
          <a:p>
            <a:r>
              <a:rPr lang="id-ID" dirty="0" smtClean="0"/>
              <a:t>PENGERTIAN KONSUMEN</a:t>
            </a:r>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697559"/>
          </a:xfrm>
        </p:spPr>
        <p:txBody>
          <a:bodyPr>
            <a:normAutofit lnSpcReduction="10000"/>
          </a:bodyPr>
          <a:lstStyle/>
          <a:p>
            <a:pPr algn="just"/>
            <a:r>
              <a:rPr lang="id-ID" dirty="0" smtClean="0"/>
              <a:t>Konsumen pada umumnya diartikan sebagai pemakai terakhir dari produk yang diserahkan kepada mereka oleh pengusaha, yaitu setiap orang yang mendapatkan barang untuk dipakai dan tidak untuk diperdagangkan atau diperjual belikan lagi.</a:t>
            </a:r>
          </a:p>
          <a:p>
            <a:pPr algn="just"/>
            <a:r>
              <a:rPr lang="id-ID" dirty="0" smtClean="0"/>
              <a:t>Sedangkan dalam Undang-undang Perlindungan Konsumen Pasal 1 angka (2), yaitu konsumen adalah setiap orang pemakai barang dan/atau jasa yang tersedia dalam masyarakat, baik bagi kepentingan diri sendiri, keluarga, orang lain, maupun makhluk hidup lain dan tidak untuk diperdagangkan</a:t>
            </a:r>
            <a:endParaRPr lang="id-ID"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5840435"/>
          </a:xfrm>
        </p:spPr>
        <p:txBody>
          <a:bodyPr>
            <a:normAutofit/>
          </a:bodyPr>
          <a:lstStyle/>
          <a:p>
            <a:pPr algn="just">
              <a:buNone/>
            </a:pPr>
            <a:r>
              <a:rPr lang="id-ID" dirty="0" smtClean="0"/>
              <a:t>Pengertian Konsumen Menurut Beberapa Ahli</a:t>
            </a:r>
          </a:p>
          <a:p>
            <a:pPr algn="just">
              <a:buNone/>
            </a:pPr>
            <a:r>
              <a:rPr lang="id-ID" dirty="0" smtClean="0"/>
              <a:t>Yaitu : </a:t>
            </a:r>
          </a:p>
          <a:p>
            <a:pPr marL="514350" indent="-514350" algn="just">
              <a:buAutoNum type="alphaLcPeriod"/>
            </a:pPr>
            <a:r>
              <a:rPr lang="id-ID" dirty="0" smtClean="0"/>
              <a:t>Menurut Az. Nasution Konsumen Adalah setiap orang yang mendapatkan barang atau jasa digunakan untuk tujuan tertentu.</a:t>
            </a:r>
          </a:p>
          <a:p>
            <a:pPr marL="514350" indent="-514350" algn="just">
              <a:buNone/>
            </a:pPr>
            <a:r>
              <a:rPr lang="id-ID" dirty="0" smtClean="0"/>
              <a:t>b. Menurut Dewi definisi </a:t>
            </a:r>
            <a:r>
              <a:rPr lang="id-ID" dirty="0"/>
              <a:t>konsumen ialah seseorang yang memakai suatu produk (barang dan/atau jasa) yang dipasarkan</a:t>
            </a:r>
            <a:r>
              <a:rPr lang="id-ID" dirty="0" smtClean="0"/>
              <a:t>.</a:t>
            </a:r>
          </a:p>
          <a:p>
            <a:pPr marL="514350" indent="-514350" algn="just">
              <a:buNone/>
            </a:pPr>
            <a:r>
              <a:rPr lang="id-ID" dirty="0" smtClean="0"/>
              <a:t>c. </a:t>
            </a:r>
            <a:r>
              <a:rPr lang="id-ID" dirty="0"/>
              <a:t> </a:t>
            </a:r>
            <a:r>
              <a:rPr lang="id-ID" dirty="0" smtClean="0"/>
              <a:t>Menurut </a:t>
            </a:r>
            <a:r>
              <a:rPr lang="id-ID" dirty="0"/>
              <a:t>Philip </a:t>
            </a:r>
            <a:r>
              <a:rPr lang="id-ID" dirty="0" smtClean="0"/>
              <a:t>Kotler </a:t>
            </a:r>
            <a:r>
              <a:rPr lang="id-ID" dirty="0"/>
              <a:t>definisi konsumen ialah semua pribadi dan lokasi tinggal tangga yang melakukan pembelian atau mendapat barang atau jasa guna dikonsumsi secara pribadi.</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5768997"/>
          </a:xfrm>
        </p:spPr>
        <p:txBody>
          <a:bodyPr>
            <a:normAutofit lnSpcReduction="10000"/>
          </a:bodyPr>
          <a:lstStyle/>
          <a:p>
            <a:pPr algn="just"/>
            <a:r>
              <a:rPr lang="id-ID" dirty="0" smtClean="0"/>
              <a:t>Ditegaskan oleh Az. Nasution dengan memberikan batasan mengenai konsumen, yaitu:</a:t>
            </a:r>
          </a:p>
          <a:p>
            <a:pPr algn="just"/>
            <a:r>
              <a:rPr lang="id-ID" dirty="0" smtClean="0"/>
              <a:t>Konsumen antara adalah setiap orang yang mendapatkan barang dan/atau jasa untuk digunakan dengan tujuan membuat barang/jasa lain atau untuk diperdagangkan (tujuan komersial).</a:t>
            </a:r>
          </a:p>
          <a:p>
            <a:pPr algn="just"/>
            <a:r>
              <a:rPr lang="id-ID" dirty="0" smtClean="0"/>
              <a:t>Konsumen akhir, adalah setiap orang alami yang mendapat dan menggunakan barang dan/atau jasa untuk tujuan memenuhi kebutuhan hidupnya pribadi, keluarga dan/atau rumah tangga dan tidak untuk diperdagangkan kembali (nokomersial).</a:t>
            </a:r>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id-ID" sz="3200" dirty="0" smtClean="0"/>
              <a:t>Hukum perlindungan konsumen adalah keseluruhan asas –asas dan kaidah yang mengatur dan melindungi konsumen dalam hubungan dan masalah penyediaan dan penggunaan produk konsumen antara penyedia dan penggunaanya dalam bermasyarakat</a:t>
            </a:r>
          </a:p>
        </p:txBody>
      </p:sp>
      <p:sp>
        <p:nvSpPr>
          <p:cNvPr id="2" name="Title 1"/>
          <p:cNvSpPr>
            <a:spLocks noGrp="1"/>
          </p:cNvSpPr>
          <p:nvPr>
            <p:ph type="title"/>
          </p:nvPr>
        </p:nvSpPr>
        <p:spPr/>
        <p:txBody>
          <a:bodyPr>
            <a:normAutofit fontScale="90000"/>
          </a:bodyPr>
          <a:lstStyle/>
          <a:p>
            <a:r>
              <a:rPr lang="id-ID" dirty="0" smtClean="0"/>
              <a:t>Pengertian Perlindungan Konsumen </a:t>
            </a:r>
            <a:endParaRPr lang="id-ID"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71480"/>
            <a:ext cx="8229600" cy="5435811"/>
          </a:xfrm>
        </p:spPr>
        <p:txBody>
          <a:bodyPr/>
          <a:lstStyle/>
          <a:p>
            <a:pPr algn="just"/>
            <a:r>
              <a:rPr lang="id-ID" sz="3200" dirty="0" smtClean="0"/>
              <a:t>Sedangkan dalam Undang-Undang No 8 Tahun 1999 Pasal 1 Butir 1 mengartikan "Perlindungan Konsumen adalah segala upaya yang menjamin adanya kepastian hukum untuk memberi perlindungan kepada konsumen."</a:t>
            </a:r>
          </a:p>
          <a:p>
            <a:endParaRPr lang="id-ID"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85728"/>
            <a:ext cx="8229600" cy="5721563"/>
          </a:xfrm>
        </p:spPr>
        <p:txBody>
          <a:bodyPr>
            <a:normAutofit/>
          </a:bodyPr>
          <a:lstStyle/>
          <a:p>
            <a:pPr algn="just"/>
            <a:r>
              <a:rPr lang="id-ID" sz="2400" dirty="0" smtClean="0"/>
              <a:t>Menurut AZ Nasution hukum perlindungan konsumen sebagai bagian khusus dari hukum konsumen adalah keseluruhan asas-asas dan kaidahkaidah yang mengatur dan melindungi konsumen dalam hubungan dan masalah penyediaan dan penggunanya,dalam kehidupan bermasyarakat. Sebagai contoh bagi konsumen antara diperlukan kaidah-kaidah hukum yang mencegah perbuatan-perbuatan tidak jujur dalam bisnis, dominasi pasar dengan berbagai praktik bisnis tertentu atau pada pokoknya dengan berbagai praktik bisnis yang menghambat masuknya perusaan baru atau merugikan perusahaan lain dengan cara-cara yang tidak wajar</a:t>
            </a:r>
            <a:endParaRPr lang="id-ID"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57166"/>
            <a:ext cx="8229600" cy="5650125"/>
          </a:xfrm>
        </p:spPr>
        <p:txBody>
          <a:bodyPr>
            <a:noAutofit/>
          </a:bodyPr>
          <a:lstStyle/>
          <a:p>
            <a:pPr algn="just"/>
            <a:r>
              <a:rPr lang="id-ID" sz="3200" dirty="0" smtClean="0"/>
              <a:t>Menurut Prof. Dr. Mochtar Kusumaatmadja hukum perlindungan konsumen adalah “keseluruhan asas- asas dan kaidah – kaidah yang mengatur dan melindungi konsumen dalam hubungan dan masalah penyediaan dan penggunaan produk konsumen antara penyedia dan penggunaannya, dalam kehidupan bermasyarakat”</a:t>
            </a:r>
            <a:endParaRPr lang="id-ID" sz="32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72</TotalTime>
  <Words>600</Words>
  <Application>Microsoft Office PowerPoint</Application>
  <PresentationFormat>On-screen Show (4:3)</PresentationFormat>
  <Paragraphs>27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Concourse</vt:lpstr>
      <vt:lpstr>Slide 1</vt:lpstr>
      <vt:lpstr>PENGERTIAN KONSUMEN</vt:lpstr>
      <vt:lpstr>Slide 3</vt:lpstr>
      <vt:lpstr>Slide 4</vt:lpstr>
      <vt:lpstr>Slide 5</vt:lpstr>
      <vt:lpstr>Pengertian Perlindungan Konsumen </vt:lpstr>
      <vt:lpstr>Slide 7</vt:lpstr>
      <vt:lpstr>Slide 8</vt:lpstr>
      <vt:lpstr>Slide 9</vt:lpstr>
      <vt:lpstr>Perbedaan Undang-Undang Perlindungan Konsumen diberbagai Negara </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HUKUM PERLINDUNGAN KONSUMEN</dc:title>
  <dc:creator>ACER</dc:creator>
  <cp:lastModifiedBy>ACER</cp:lastModifiedBy>
  <cp:revision>4</cp:revision>
  <dcterms:created xsi:type="dcterms:W3CDTF">2021-09-27T11:57:37Z</dcterms:created>
  <dcterms:modified xsi:type="dcterms:W3CDTF">2021-09-28T03:16:33Z</dcterms:modified>
</cp:coreProperties>
</file>