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5"/>
  </p:notesMasterIdLst>
  <p:handoutMasterIdLst>
    <p:handoutMasterId r:id="rId16"/>
  </p:handoutMasterIdLst>
  <p:sldIdLst>
    <p:sldId id="278" r:id="rId5"/>
    <p:sldId id="279" r:id="rId6"/>
    <p:sldId id="280" r:id="rId7"/>
    <p:sldId id="281" r:id="rId8"/>
    <p:sldId id="284" r:id="rId9"/>
    <p:sldId id="282" r:id="rId10"/>
    <p:sldId id="290" r:id="rId11"/>
    <p:sldId id="291" r:id="rId12"/>
    <p:sldId id="292" r:id="rId13"/>
    <p:sldId id="293" r:id="rId1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09" autoAdjust="0"/>
  </p:normalViewPr>
  <p:slideViewPr>
    <p:cSldViewPr snapToGrid="0" snapToObjects="1">
      <p:cViewPr varScale="1">
        <p:scale>
          <a:sx n="62" d="100"/>
          <a:sy n="62" d="100"/>
        </p:scale>
        <p:origin x="840" y="7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4" d="100"/>
          <a:sy n="24" d="100"/>
        </p:scale>
        <p:origin x="3475" y="12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D9D42D35-0463-4920-BEF7-2B88080E67A2}" type="datetimeFigureOut">
              <a:rPr lang="en-US" smtClean="0"/>
              <a:t>10/1/2023</a:t>
            </a:fld>
            <a:endParaRPr lang="en-US"/>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0292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600201"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3403092" y="69574"/>
            <a:ext cx="5385816" cy="3139970"/>
          </a:xfrm>
        </p:spPr>
        <p:txBody>
          <a:bodyPr tIns="0" anchor="b" anchorCtr="0">
            <a:noAutofit/>
          </a:bodyPr>
          <a:lstStyle>
            <a:lvl1pPr algn="ctr">
              <a:defRPr sz="4400"/>
            </a:lvl1pPr>
          </a:lstStyle>
          <a:p>
            <a:r>
              <a:rPr lang="en-US" dirty="0"/>
              <a:t>Click to add title</a:t>
            </a:r>
          </a:p>
        </p:txBody>
      </p:sp>
      <p:sp>
        <p:nvSpPr>
          <p:cNvPr id="3" name="Subtitle 2"/>
          <p:cNvSpPr>
            <a:spLocks noGrp="1"/>
          </p:cNvSpPr>
          <p:nvPr>
            <p:ph type="subTitle" idx="1" hasCustomPrompt="1"/>
          </p:nvPr>
        </p:nvSpPr>
        <p:spPr>
          <a:xfrm>
            <a:off x="4349496" y="3255267"/>
            <a:ext cx="3493008" cy="1644724"/>
          </a:xfrm>
        </p:spPr>
        <p:txBody>
          <a:bodyPr lIns="0" tIns="0" rIns="0" bIns="0" anchor="ctr" anchorCtr="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hasCustomPrompt="1"/>
          </p:nvPr>
        </p:nvSpPr>
        <p:spPr>
          <a:xfrm>
            <a:off x="758952" y="701702"/>
            <a:ext cx="10671048" cy="1444351"/>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7" name="Oval 6">
            <a:extLst>
              <a:ext uri="{FF2B5EF4-FFF2-40B4-BE49-F238E27FC236}">
                <a16:creationId xmlns:a16="http://schemas.microsoft.com/office/drawing/2014/main" id="{5C32B254-F115-AAF3-09C2-B631F5CDC4C7}"/>
              </a:ext>
              <a:ext uri="{C183D7F6-B498-43B3-948B-1728B52AA6E4}">
                <adec:decorative xmlns:adec="http://schemas.microsoft.com/office/drawing/2017/decorative" val="1"/>
              </a:ext>
            </a:extLst>
          </p:cNvPr>
          <p:cNvSpPr>
            <a:spLocks noChangeAspect="1"/>
          </p:cNvSpPr>
          <p:nvPr userDrawn="1"/>
        </p:nvSpPr>
        <p:spPr>
          <a:xfrm>
            <a:off x="1329989" y="2370268"/>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hasCustomPrompt="1"/>
          </p:nvPr>
        </p:nvSpPr>
        <p:spPr>
          <a:xfrm>
            <a:off x="1339134"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hasCustomPrompt="1"/>
          </p:nvPr>
        </p:nvSpPr>
        <p:spPr>
          <a:xfrm>
            <a:off x="685338"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46257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1598 h 2826771"/>
              <a:gd name="connsiteX1" fmla="*/ 646257 w 2011680"/>
              <a:gd name="connsiteY1" fmla="*/ 0 h 2826771"/>
              <a:gd name="connsiteX2" fmla="*/ 1358727 w 2011680"/>
              <a:gd name="connsiteY2" fmla="*/ 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46257 w 2011680"/>
              <a:gd name="connsiteY1" fmla="*/ 0 h 2826771"/>
              <a:gd name="connsiteX2" fmla="*/ 1010112 w 2011680"/>
              <a:gd name="connsiteY2" fmla="*/ 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46257" y="0"/>
                </a:lnTo>
                <a:cubicBezTo>
                  <a:pt x="699597" y="218440"/>
                  <a:pt x="783417" y="292100"/>
                  <a:pt x="1012017" y="335280"/>
                </a:cubicBezTo>
                <a:cubicBezTo>
                  <a:pt x="1289512" y="299720"/>
                  <a:pt x="1340312" y="106045"/>
                  <a:pt x="1358727" y="0"/>
                </a:cubicBezTo>
                <a:lnTo>
                  <a:pt x="2011680" y="1598"/>
                </a:lnTo>
                <a:lnTo>
                  <a:pt x="2011680" y="2826771"/>
                </a:lnTo>
                <a:lnTo>
                  <a:pt x="0" y="2826771"/>
                </a:lnTo>
                <a:lnTo>
                  <a:pt x="0" y="1598"/>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6" name="Rectangle 15">
            <a:extLst>
              <a:ext uri="{FF2B5EF4-FFF2-40B4-BE49-F238E27FC236}">
                <a16:creationId xmlns:a16="http://schemas.microsoft.com/office/drawing/2014/main" id="{B950ED98-B5D1-206C-403F-FA954F9D2CFF}"/>
              </a:ext>
              <a:ext uri="{C183D7F6-B498-43B3-948B-1728B52AA6E4}">
                <adec:decorative xmlns:adec="http://schemas.microsoft.com/office/drawing/2017/decorative" val="1"/>
              </a:ext>
            </a:extLst>
          </p:cNvPr>
          <p:cNvSpPr/>
          <p:nvPr userDrawn="1"/>
        </p:nvSpPr>
        <p:spPr>
          <a:xfrm>
            <a:off x="685338"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hasCustomPrompt="1"/>
          </p:nvPr>
        </p:nvSpPr>
        <p:spPr>
          <a:xfrm>
            <a:off x="731058"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8" name="Oval 7">
            <a:extLst>
              <a:ext uri="{FF2B5EF4-FFF2-40B4-BE49-F238E27FC236}">
                <a16:creationId xmlns:a16="http://schemas.microsoft.com/office/drawing/2014/main" id="{B2485599-A799-0E8C-D368-451B9DE022B2}"/>
              </a:ext>
              <a:ext uri="{C183D7F6-B498-43B3-948B-1728B52AA6E4}">
                <adec:decorative xmlns:adec="http://schemas.microsoft.com/office/drawing/2017/decorative" val="1"/>
              </a:ext>
            </a:extLst>
          </p:cNvPr>
          <p:cNvSpPr>
            <a:spLocks noChangeAspect="1"/>
          </p:cNvSpPr>
          <p:nvPr userDrawn="1"/>
        </p:nvSpPr>
        <p:spPr>
          <a:xfrm>
            <a:off x="3545563" y="2373190"/>
            <a:ext cx="722376" cy="722376"/>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hasCustomPrompt="1"/>
          </p:nvPr>
        </p:nvSpPr>
        <p:spPr>
          <a:xfrm>
            <a:off x="3554707" y="2379412"/>
            <a:ext cx="704088" cy="704088"/>
          </a:xfrm>
          <a:prstGeom prst="ellipse">
            <a:avLst/>
          </a:prstGeom>
          <a:solidFill>
            <a:schemeClr val="accent3"/>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hasCustomPrompt="1"/>
          </p:nvPr>
        </p:nvSpPr>
        <p:spPr>
          <a:xfrm>
            <a:off x="2900910" y="2756536"/>
            <a:ext cx="2011680" cy="2828676"/>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1362480 w 2011680"/>
              <a:gd name="connsiteY2" fmla="*/ 3048 h 2829819"/>
              <a:gd name="connsiteX3" fmla="*/ 2011680 w 2011680"/>
              <a:gd name="connsiteY3" fmla="*/ 4646 h 2829819"/>
              <a:gd name="connsiteX4" fmla="*/ 2011680 w 2011680"/>
              <a:gd name="connsiteY4" fmla="*/ 2829819 h 2829819"/>
              <a:gd name="connsiteX5" fmla="*/ 0 w 2011680"/>
              <a:gd name="connsiteY5" fmla="*/ 2829819 h 2829819"/>
              <a:gd name="connsiteX6" fmla="*/ 0 w 2011680"/>
              <a:gd name="connsiteY6" fmla="*/ 4646 h 2829819"/>
              <a:gd name="connsiteX0" fmla="*/ 0 w 2011680"/>
              <a:gd name="connsiteY0" fmla="*/ 4646 h 2829819"/>
              <a:gd name="connsiteX1" fmla="*/ 651915 w 2011680"/>
              <a:gd name="connsiteY1" fmla="*/ 1143 h 2829819"/>
              <a:gd name="connsiteX2" fmla="*/ 994434 w 2011680"/>
              <a:gd name="connsiteY2" fmla="*/ 0 h 2829819"/>
              <a:gd name="connsiteX3" fmla="*/ 1362480 w 2011680"/>
              <a:gd name="connsiteY3" fmla="*/ 3048 h 2829819"/>
              <a:gd name="connsiteX4" fmla="*/ 2011680 w 2011680"/>
              <a:gd name="connsiteY4" fmla="*/ 4646 h 2829819"/>
              <a:gd name="connsiteX5" fmla="*/ 2011680 w 2011680"/>
              <a:gd name="connsiteY5" fmla="*/ 2829819 h 2829819"/>
              <a:gd name="connsiteX6" fmla="*/ 0 w 2011680"/>
              <a:gd name="connsiteY6" fmla="*/ 2829819 h 2829819"/>
              <a:gd name="connsiteX7" fmla="*/ 0 w 2011680"/>
              <a:gd name="connsiteY7" fmla="*/ 4646 h 2829819"/>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8676">
                <a:moveTo>
                  <a:pt x="0" y="3503"/>
                </a:moveTo>
                <a:lnTo>
                  <a:pt x="651915" y="0"/>
                </a:lnTo>
                <a:cubicBezTo>
                  <a:pt x="665123" y="83439"/>
                  <a:pt x="720241" y="317373"/>
                  <a:pt x="1005864" y="336042"/>
                </a:cubicBezTo>
                <a:cubicBezTo>
                  <a:pt x="1248561" y="340868"/>
                  <a:pt x="1359813" y="80899"/>
                  <a:pt x="1362480" y="1905"/>
                </a:cubicBezTo>
                <a:lnTo>
                  <a:pt x="2011680" y="3503"/>
                </a:lnTo>
                <a:lnTo>
                  <a:pt x="2011680" y="2828676"/>
                </a:lnTo>
                <a:lnTo>
                  <a:pt x="0" y="2828676"/>
                </a:lnTo>
                <a:lnTo>
                  <a:pt x="0" y="3503"/>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8" name="Rectangle 17">
            <a:extLst>
              <a:ext uri="{FF2B5EF4-FFF2-40B4-BE49-F238E27FC236}">
                <a16:creationId xmlns:a16="http://schemas.microsoft.com/office/drawing/2014/main" id="{0E8643CE-01D9-3E5E-15F6-20689F775F15}"/>
              </a:ext>
              <a:ext uri="{C183D7F6-B498-43B3-948B-1728B52AA6E4}">
                <adec:decorative xmlns:adec="http://schemas.microsoft.com/office/drawing/2017/decorative" val="1"/>
              </a:ext>
            </a:extLst>
          </p:cNvPr>
          <p:cNvSpPr/>
          <p:nvPr userDrawn="1"/>
        </p:nvSpPr>
        <p:spPr>
          <a:xfrm>
            <a:off x="2900911" y="4064834"/>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hasCustomPrompt="1"/>
          </p:nvPr>
        </p:nvSpPr>
        <p:spPr>
          <a:xfrm>
            <a:off x="2946630"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9" name="Oval 8">
            <a:extLst>
              <a:ext uri="{FF2B5EF4-FFF2-40B4-BE49-F238E27FC236}">
                <a16:creationId xmlns:a16="http://schemas.microsoft.com/office/drawing/2014/main" id="{944D3449-0EF5-D439-CC36-5C761D35D494}"/>
              </a:ext>
              <a:ext uri="{C183D7F6-B498-43B3-948B-1728B52AA6E4}">
                <adec:decorative xmlns:adec="http://schemas.microsoft.com/office/drawing/2017/decorative" val="1"/>
              </a:ext>
            </a:extLst>
          </p:cNvPr>
          <p:cNvSpPr>
            <a:spLocks noChangeAspect="1"/>
          </p:cNvSpPr>
          <p:nvPr userDrawn="1"/>
        </p:nvSpPr>
        <p:spPr>
          <a:xfrm>
            <a:off x="5761135" y="2373190"/>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hasCustomPrompt="1"/>
          </p:nvPr>
        </p:nvSpPr>
        <p:spPr>
          <a:xfrm>
            <a:off x="5770280"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hasCustomPrompt="1"/>
          </p:nvPr>
        </p:nvSpPr>
        <p:spPr>
          <a:xfrm>
            <a:off x="5116484" y="2756535"/>
            <a:ext cx="2011680" cy="2828676"/>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49951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3503 h 2828676"/>
              <a:gd name="connsiteX1" fmla="*/ 649951 w 2011680"/>
              <a:gd name="connsiteY1" fmla="*/ 1905 h 2828676"/>
              <a:gd name="connsiteX2" fmla="*/ 1358611 w 2011680"/>
              <a:gd name="connsiteY2" fmla="*/ 0 h 2828676"/>
              <a:gd name="connsiteX3" fmla="*/ 2011680 w 2011680"/>
              <a:gd name="connsiteY3" fmla="*/ 3503 h 2828676"/>
              <a:gd name="connsiteX4" fmla="*/ 2011680 w 2011680"/>
              <a:gd name="connsiteY4" fmla="*/ 2828676 h 2828676"/>
              <a:gd name="connsiteX5" fmla="*/ 0 w 2011680"/>
              <a:gd name="connsiteY5" fmla="*/ 2828676 h 2828676"/>
              <a:gd name="connsiteX6" fmla="*/ 0 w 2011680"/>
              <a:gd name="connsiteY6" fmla="*/ 3503 h 2828676"/>
              <a:gd name="connsiteX0" fmla="*/ 0 w 2011680"/>
              <a:gd name="connsiteY0" fmla="*/ 3503 h 2828676"/>
              <a:gd name="connsiteX1" fmla="*/ 649951 w 2011680"/>
              <a:gd name="connsiteY1" fmla="*/ 1905 h 2828676"/>
              <a:gd name="connsiteX2" fmla="*/ 1006186 w 2011680"/>
              <a:gd name="connsiteY2" fmla="*/ 0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8676">
                <a:moveTo>
                  <a:pt x="0" y="3503"/>
                </a:moveTo>
                <a:lnTo>
                  <a:pt x="649951" y="1905"/>
                </a:lnTo>
                <a:cubicBezTo>
                  <a:pt x="676621" y="123825"/>
                  <a:pt x="743296" y="316230"/>
                  <a:pt x="1009996" y="333375"/>
                </a:cubicBezTo>
                <a:cubicBezTo>
                  <a:pt x="1261456" y="319405"/>
                  <a:pt x="1349086" y="114935"/>
                  <a:pt x="1358611" y="0"/>
                </a:cubicBezTo>
                <a:lnTo>
                  <a:pt x="2011680" y="3503"/>
                </a:lnTo>
                <a:lnTo>
                  <a:pt x="2011680" y="2828676"/>
                </a:lnTo>
                <a:lnTo>
                  <a:pt x="0" y="2828676"/>
                </a:lnTo>
                <a:lnTo>
                  <a:pt x="0" y="3503"/>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0" name="Rectangle 19">
            <a:extLst>
              <a:ext uri="{FF2B5EF4-FFF2-40B4-BE49-F238E27FC236}">
                <a16:creationId xmlns:a16="http://schemas.microsoft.com/office/drawing/2014/main" id="{5AF82DDD-EDEC-7D87-F43A-113C5E4A4FE7}"/>
              </a:ext>
              <a:ext uri="{C183D7F6-B498-43B3-948B-1728B52AA6E4}">
                <adec:decorative xmlns:adec="http://schemas.microsoft.com/office/drawing/2017/decorative" val="1"/>
              </a:ext>
            </a:extLst>
          </p:cNvPr>
          <p:cNvSpPr/>
          <p:nvPr userDrawn="1"/>
        </p:nvSpPr>
        <p:spPr>
          <a:xfrm>
            <a:off x="5116484"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hasCustomPrompt="1"/>
          </p:nvPr>
        </p:nvSpPr>
        <p:spPr>
          <a:xfrm>
            <a:off x="5162204"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10" name="Oval 9">
            <a:extLst>
              <a:ext uri="{FF2B5EF4-FFF2-40B4-BE49-F238E27FC236}">
                <a16:creationId xmlns:a16="http://schemas.microsoft.com/office/drawing/2014/main" id="{476F2D13-53B7-CE37-EA90-449A726B8A73}"/>
              </a:ext>
              <a:ext uri="{C183D7F6-B498-43B3-948B-1728B52AA6E4}">
                <adec:decorative xmlns:adec="http://schemas.microsoft.com/office/drawing/2017/decorative" val="1"/>
              </a:ext>
            </a:extLst>
          </p:cNvPr>
          <p:cNvSpPr>
            <a:spLocks noChangeAspect="1"/>
          </p:cNvSpPr>
          <p:nvPr userDrawn="1"/>
        </p:nvSpPr>
        <p:spPr>
          <a:xfrm>
            <a:off x="7976707" y="2373190"/>
            <a:ext cx="722376" cy="722376"/>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hasCustomPrompt="1"/>
          </p:nvPr>
        </p:nvSpPr>
        <p:spPr>
          <a:xfrm>
            <a:off x="7985853" y="2379412"/>
            <a:ext cx="704088" cy="704088"/>
          </a:xfrm>
          <a:prstGeom prst="ellipse">
            <a:avLst/>
          </a:prstGeom>
          <a:solidFill>
            <a:schemeClr val="accent3"/>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hasCustomPrompt="1"/>
          </p:nvPr>
        </p:nvSpPr>
        <p:spPr>
          <a:xfrm>
            <a:off x="7332057"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51163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1598 h 2826771"/>
              <a:gd name="connsiteX1" fmla="*/ 651163 w 2011680"/>
              <a:gd name="connsiteY1" fmla="*/ 0 h 2826771"/>
              <a:gd name="connsiteX2" fmla="*/ 1357283 w 2011680"/>
              <a:gd name="connsiteY2" fmla="*/ 254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51163" y="0"/>
                </a:lnTo>
                <a:cubicBezTo>
                  <a:pt x="681643" y="210820"/>
                  <a:pt x="861983" y="330200"/>
                  <a:pt x="1014383" y="330200"/>
                </a:cubicBezTo>
                <a:cubicBezTo>
                  <a:pt x="1164243" y="312420"/>
                  <a:pt x="1331883" y="218440"/>
                  <a:pt x="1357283" y="2540"/>
                </a:cubicBezTo>
                <a:lnTo>
                  <a:pt x="2011680" y="1598"/>
                </a:lnTo>
                <a:lnTo>
                  <a:pt x="2011680" y="2826771"/>
                </a:lnTo>
                <a:lnTo>
                  <a:pt x="0" y="2826771"/>
                </a:lnTo>
                <a:lnTo>
                  <a:pt x="0" y="1598"/>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4" name="Rectangle 23">
            <a:extLst>
              <a:ext uri="{FF2B5EF4-FFF2-40B4-BE49-F238E27FC236}">
                <a16:creationId xmlns:a16="http://schemas.microsoft.com/office/drawing/2014/main" id="{DC0053FE-E44A-CA97-F782-67FC633E722E}"/>
              </a:ext>
              <a:ext uri="{C183D7F6-B498-43B3-948B-1728B52AA6E4}">
                <adec:decorative xmlns:adec="http://schemas.microsoft.com/office/drawing/2017/decorative" val="1"/>
              </a:ext>
            </a:extLst>
          </p:cNvPr>
          <p:cNvSpPr/>
          <p:nvPr userDrawn="1"/>
        </p:nvSpPr>
        <p:spPr>
          <a:xfrm>
            <a:off x="7332057" y="4064834"/>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hasCustomPrompt="1"/>
          </p:nvPr>
        </p:nvSpPr>
        <p:spPr>
          <a:xfrm>
            <a:off x="7377777"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11" name="Oval 10">
            <a:extLst>
              <a:ext uri="{FF2B5EF4-FFF2-40B4-BE49-F238E27FC236}">
                <a16:creationId xmlns:a16="http://schemas.microsoft.com/office/drawing/2014/main" id="{0288DB6F-1A86-5713-2420-7554D75CB811}"/>
              </a:ext>
              <a:ext uri="{C183D7F6-B498-43B3-948B-1728B52AA6E4}">
                <adec:decorative xmlns:adec="http://schemas.microsoft.com/office/drawing/2017/decorative" val="1"/>
              </a:ext>
            </a:extLst>
          </p:cNvPr>
          <p:cNvSpPr>
            <a:spLocks noChangeAspect="1"/>
          </p:cNvSpPr>
          <p:nvPr userDrawn="1"/>
        </p:nvSpPr>
        <p:spPr>
          <a:xfrm>
            <a:off x="10190018" y="2373190"/>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hasCustomPrompt="1"/>
          </p:nvPr>
        </p:nvSpPr>
        <p:spPr>
          <a:xfrm>
            <a:off x="10201425"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hasCustomPrompt="1"/>
          </p:nvPr>
        </p:nvSpPr>
        <p:spPr>
          <a:xfrm>
            <a:off x="9547629"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0 h 2825173"/>
              <a:gd name="connsiteX1" fmla="*/ 655551 w 2011680"/>
              <a:gd name="connsiteY1" fmla="*/ 942 h 2825173"/>
              <a:gd name="connsiteX2" fmla="*/ 2011680 w 2011680"/>
              <a:gd name="connsiteY2" fmla="*/ 0 h 2825173"/>
              <a:gd name="connsiteX3" fmla="*/ 2011680 w 2011680"/>
              <a:gd name="connsiteY3" fmla="*/ 2825173 h 2825173"/>
              <a:gd name="connsiteX4" fmla="*/ 0 w 2011680"/>
              <a:gd name="connsiteY4" fmla="*/ 2825173 h 2825173"/>
              <a:gd name="connsiteX5" fmla="*/ 0 w 2011680"/>
              <a:gd name="connsiteY5" fmla="*/ 0 h 2825173"/>
              <a:gd name="connsiteX0" fmla="*/ 0 w 2011680"/>
              <a:gd name="connsiteY0" fmla="*/ 1598 h 2826771"/>
              <a:gd name="connsiteX1" fmla="*/ 655551 w 2011680"/>
              <a:gd name="connsiteY1" fmla="*/ 2540 h 2826771"/>
              <a:gd name="connsiteX2" fmla="*/ 1364211 w 2011680"/>
              <a:gd name="connsiteY2" fmla="*/ 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55551" y="2540"/>
                </a:lnTo>
                <a:cubicBezTo>
                  <a:pt x="686031" y="198120"/>
                  <a:pt x="833351" y="335280"/>
                  <a:pt x="1016231" y="327660"/>
                </a:cubicBezTo>
                <a:cubicBezTo>
                  <a:pt x="1205884" y="340360"/>
                  <a:pt x="1362518" y="137160"/>
                  <a:pt x="1364211" y="0"/>
                </a:cubicBezTo>
                <a:lnTo>
                  <a:pt x="2011680" y="1598"/>
                </a:lnTo>
                <a:lnTo>
                  <a:pt x="2011680" y="2826771"/>
                </a:lnTo>
                <a:lnTo>
                  <a:pt x="0" y="2826771"/>
                </a:lnTo>
                <a:lnTo>
                  <a:pt x="0" y="1598"/>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2" name="Rectangle 21">
            <a:extLst>
              <a:ext uri="{FF2B5EF4-FFF2-40B4-BE49-F238E27FC236}">
                <a16:creationId xmlns:a16="http://schemas.microsoft.com/office/drawing/2014/main" id="{E47E492E-967F-54B7-55B1-08A5E1C3615B}"/>
              </a:ext>
              <a:ext uri="{C183D7F6-B498-43B3-948B-1728B52AA6E4}">
                <adec:decorative xmlns:adec="http://schemas.microsoft.com/office/drawing/2017/decorative" val="1"/>
              </a:ext>
            </a:extLst>
          </p:cNvPr>
          <p:cNvSpPr/>
          <p:nvPr userDrawn="1"/>
        </p:nvSpPr>
        <p:spPr>
          <a:xfrm>
            <a:off x="9547629"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hasCustomPrompt="1"/>
          </p:nvPr>
        </p:nvSpPr>
        <p:spPr>
          <a:xfrm>
            <a:off x="9593349"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 uri="{C183D7F6-B498-43B3-948B-1728B52AA6E4}">
                <adec:decorative xmlns:adec="http://schemas.microsoft.com/office/drawing/2017/decorative" val="1"/>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758952" y="731520"/>
            <a:ext cx="10671048" cy="2126438"/>
          </a:xfrm>
        </p:spPr>
        <p:txBody>
          <a:bodyPr/>
          <a:lstStyle>
            <a:lvl1pPr>
              <a:lnSpc>
                <a:spcPct val="100000"/>
              </a:lnSpc>
              <a:defRPr>
                <a:solidFill>
                  <a:schemeClr val="accent6"/>
                </a:solidFill>
              </a:defRPr>
            </a:lvl1pPr>
          </a:lstStyle>
          <a:p>
            <a:r>
              <a:rPr lang="en-US" dirty="0"/>
              <a:t>Click to add title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cxnSp>
        <p:nvCxnSpPr>
          <p:cNvPr id="42" name="Straight Connector 41">
            <a:extLst>
              <a:ext uri="{FF2B5EF4-FFF2-40B4-BE49-F238E27FC236}">
                <a16:creationId xmlns:a16="http://schemas.microsoft.com/office/drawing/2014/main" id="{E6BE61D7-B0A3-902B-4F58-727982880EF5}"/>
              </a:ext>
              <a:ext uri="{C183D7F6-B498-43B3-948B-1728B52AA6E4}">
                <adec:decorative xmlns:adec="http://schemas.microsoft.com/office/drawing/2017/decorative" val="1"/>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35B4623-C6B7-83B6-05A1-17D69EA8DAB1}"/>
              </a:ext>
              <a:ext uri="{C183D7F6-B498-43B3-948B-1728B52AA6E4}">
                <adec:decorative xmlns:adec="http://schemas.microsoft.com/office/drawing/2017/decorative" val="1"/>
              </a:ext>
            </a:extLst>
          </p:cNvPr>
          <p:cNvSpPr/>
          <p:nvPr userDrawn="1"/>
        </p:nvSpPr>
        <p:spPr>
          <a:xfrm rot="16200000">
            <a:off x="1669440"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C16B48C-2241-2A09-2A32-FB55BCFD6524}"/>
              </a:ext>
              <a:ext uri="{C183D7F6-B498-43B3-948B-1728B52AA6E4}">
                <adec:decorative xmlns:adec="http://schemas.microsoft.com/office/drawing/2017/decorative" val="1"/>
              </a:ext>
            </a:extLst>
          </p:cNvPr>
          <p:cNvSpPr/>
          <p:nvPr userDrawn="1"/>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DC7B0C-730B-4FE8-3BFD-D787B1950638}"/>
              </a:ext>
              <a:ext uri="{C183D7F6-B498-43B3-948B-1728B52AA6E4}">
                <adec:decorative xmlns:adec="http://schemas.microsoft.com/office/drawing/2017/decorative" val="1"/>
              </a:ext>
            </a:extLst>
          </p:cNvPr>
          <p:cNvSpPr/>
          <p:nvPr userDrawn="1"/>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7B2BF2-C193-18BC-3798-C9611C4182C4}"/>
              </a:ext>
              <a:ext uri="{C183D7F6-B498-43B3-948B-1728B52AA6E4}">
                <adec:decorative xmlns:adec="http://schemas.microsoft.com/office/drawing/2017/decorative" val="1"/>
              </a:ext>
            </a:extLst>
          </p:cNvPr>
          <p:cNvSpPr/>
          <p:nvPr userDrawn="1"/>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A8E087E-B71E-C8CE-2C40-B3EACA40D29C}"/>
              </a:ext>
              <a:ext uri="{C183D7F6-B498-43B3-948B-1728B52AA6E4}">
                <adec:decorative xmlns:adec="http://schemas.microsoft.com/office/drawing/2017/decorative" val="1"/>
              </a:ext>
            </a:extLst>
          </p:cNvPr>
          <p:cNvSpPr/>
          <p:nvPr userDrawn="1"/>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hasCustomPrompt="1"/>
          </p:nvPr>
        </p:nvSpPr>
        <p:spPr>
          <a:xfrm>
            <a:off x="685338"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hasCustomPrompt="1"/>
          </p:nvPr>
        </p:nvSpPr>
        <p:spPr>
          <a:xfrm>
            <a:off x="2900911"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hasCustomPrompt="1"/>
          </p:nvPr>
        </p:nvSpPr>
        <p:spPr>
          <a:xfrm>
            <a:off x="5116484"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hasCustomPrompt="1"/>
          </p:nvPr>
        </p:nvSpPr>
        <p:spPr>
          <a:xfrm>
            <a:off x="7332057"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hasCustomPrompt="1"/>
          </p:nvPr>
        </p:nvSpPr>
        <p:spPr>
          <a:xfrm>
            <a:off x="9547629"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3986784" y="701702"/>
            <a:ext cx="7439243" cy="1309978"/>
          </a:xfrm>
        </p:spPr>
        <p:txBody>
          <a:bodyPr>
            <a:noAutofit/>
          </a:bodyPr>
          <a:lstStyle>
            <a:lvl1pPr algn="l">
              <a:lnSpc>
                <a:spcPct val="100000"/>
              </a:lnSpc>
              <a:defRPr/>
            </a:lvl1pPr>
          </a:lstStyle>
          <a:p>
            <a:r>
              <a:rPr lang="en-US" dirty="0"/>
              <a:t>Click to add title</a:t>
            </a:r>
          </a:p>
        </p:txBody>
      </p:sp>
      <p:sp>
        <p:nvSpPr>
          <p:cNvPr id="9" name="Slide Number Placeholder 8"/>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hasCustomPrompt="1"/>
          </p:nvPr>
        </p:nvSpPr>
        <p:spPr>
          <a:xfrm>
            <a:off x="3986784" y="2071314"/>
            <a:ext cx="3813048" cy="730504"/>
          </a:xfrm>
        </p:spPr>
        <p:txBody>
          <a:bodyPr anchor="ctr" anchorCtr="0">
            <a:noAutofit/>
          </a:bodyPr>
          <a:lstStyle>
            <a:lvl1pPr marL="0" indent="0">
              <a:spcBef>
                <a:spcPts val="0"/>
              </a:spcBef>
              <a:buNone/>
              <a:defRPr sz="1800" b="0" cap="all" baseline="0">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p:cNvSpPr>
            <a:spLocks noGrp="1"/>
          </p:cNvSpPr>
          <p:nvPr>
            <p:ph sz="half" idx="2" hasCustomPrompt="1"/>
          </p:nvPr>
        </p:nvSpPr>
        <p:spPr>
          <a:xfrm>
            <a:off x="3986784" y="2877312"/>
            <a:ext cx="3803992"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7857877" y="2071314"/>
            <a:ext cx="3568150" cy="730504"/>
          </a:xfrm>
        </p:spPr>
        <p:txBody>
          <a:bodyPr anchor="ctr" anchorCtr="0">
            <a:noAutofit/>
          </a:bodyPr>
          <a:lstStyle>
            <a:lvl1pPr marL="0" indent="0">
              <a:spcBef>
                <a:spcPts val="0"/>
              </a:spcBef>
              <a:buNone/>
              <a:defRPr sz="1800" b="0" cap="all" baseline="0">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7857877" y="2877312"/>
            <a:ext cx="3568150"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hasCustomPrompt="1"/>
          </p:nvPr>
        </p:nvSpPr>
        <p:spPr>
          <a:xfrm>
            <a:off x="758952" y="741458"/>
            <a:ext cx="10671048" cy="1459858"/>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hasCustomPrompt="1"/>
          </p:nvPr>
        </p:nvSpPr>
        <p:spPr>
          <a:xfrm>
            <a:off x="1911096" y="2407653"/>
            <a:ext cx="932688" cy="932688"/>
          </a:xfrm>
          <a:prstGeom prst="ellipse">
            <a:avLst/>
          </a:prstGeom>
          <a:solidFill>
            <a:schemeClr val="accent3"/>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hasCustomPrompt="1"/>
          </p:nvPr>
        </p:nvSpPr>
        <p:spPr>
          <a:xfrm>
            <a:off x="713232" y="2885439"/>
            <a:ext cx="3328416" cy="356386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6845 h 3563861"/>
              <a:gd name="connsiteX1" fmla="*/ 1191768 w 3328416"/>
              <a:gd name="connsiteY1" fmla="*/ 0 h 3563861"/>
              <a:gd name="connsiteX2" fmla="*/ 3328416 w 3328416"/>
              <a:gd name="connsiteY2" fmla="*/ 6845 h 3563861"/>
              <a:gd name="connsiteX3" fmla="*/ 3328416 w 3328416"/>
              <a:gd name="connsiteY3" fmla="*/ 3563861 h 3563861"/>
              <a:gd name="connsiteX4" fmla="*/ 0 w 3328416"/>
              <a:gd name="connsiteY4" fmla="*/ 3563861 h 3563861"/>
              <a:gd name="connsiteX5" fmla="*/ 0 w 3328416"/>
              <a:gd name="connsiteY5"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63861">
                <a:moveTo>
                  <a:pt x="0" y="6845"/>
                </a:moveTo>
                <a:lnTo>
                  <a:pt x="1191768" y="0"/>
                </a:lnTo>
                <a:cubicBezTo>
                  <a:pt x="1278636" y="383458"/>
                  <a:pt x="1523661" y="452121"/>
                  <a:pt x="1679448" y="452121"/>
                </a:cubicBezTo>
                <a:cubicBezTo>
                  <a:pt x="1835235" y="452121"/>
                  <a:pt x="2146300" y="265349"/>
                  <a:pt x="2126488" y="1"/>
                </a:cubicBezTo>
                <a:lnTo>
                  <a:pt x="3328416" y="6845"/>
                </a:lnTo>
                <a:lnTo>
                  <a:pt x="3328416" y="3563861"/>
                </a:lnTo>
                <a:lnTo>
                  <a:pt x="0" y="3563861"/>
                </a:lnTo>
                <a:lnTo>
                  <a:pt x="0" y="6845"/>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hasCustomPrompt="1"/>
          </p:nvPr>
        </p:nvSpPr>
        <p:spPr>
          <a:xfrm>
            <a:off x="992124"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hasCustomPrompt="1"/>
          </p:nvPr>
        </p:nvSpPr>
        <p:spPr>
          <a:xfrm>
            <a:off x="5641848" y="2407653"/>
            <a:ext cx="932688" cy="932688"/>
          </a:xfrm>
          <a:prstGeom prst="ellipse">
            <a:avLst/>
          </a:prstGeom>
          <a:solidFill>
            <a:schemeClr val="accent1"/>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hasCustomPrompt="1"/>
          </p:nvPr>
        </p:nvSpPr>
        <p:spPr>
          <a:xfrm>
            <a:off x="4443984" y="2890519"/>
            <a:ext cx="3328416" cy="355878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1765 h 3558781"/>
              <a:gd name="connsiteX1" fmla="*/ 1189736 w 3328416"/>
              <a:gd name="connsiteY1" fmla="*/ 0 h 3558781"/>
              <a:gd name="connsiteX2" fmla="*/ 3328416 w 3328416"/>
              <a:gd name="connsiteY2" fmla="*/ 1765 h 3558781"/>
              <a:gd name="connsiteX3" fmla="*/ 3328416 w 3328416"/>
              <a:gd name="connsiteY3" fmla="*/ 3558781 h 3558781"/>
              <a:gd name="connsiteX4" fmla="*/ 0 w 3328416"/>
              <a:gd name="connsiteY4" fmla="*/ 3558781 h 3558781"/>
              <a:gd name="connsiteX5" fmla="*/ 0 w 3328416"/>
              <a:gd name="connsiteY5" fmla="*/ 1765 h 3558781"/>
              <a:gd name="connsiteX0" fmla="*/ 0 w 3328416"/>
              <a:gd name="connsiteY0" fmla="*/ 1765 h 3558781"/>
              <a:gd name="connsiteX1" fmla="*/ 1189736 w 3328416"/>
              <a:gd name="connsiteY1" fmla="*/ 0 h 3558781"/>
              <a:gd name="connsiteX2" fmla="*/ 2134616 w 3328416"/>
              <a:gd name="connsiteY2" fmla="*/ 1 h 3558781"/>
              <a:gd name="connsiteX3" fmla="*/ 3328416 w 3328416"/>
              <a:gd name="connsiteY3" fmla="*/ 1765 h 3558781"/>
              <a:gd name="connsiteX4" fmla="*/ 3328416 w 3328416"/>
              <a:gd name="connsiteY4" fmla="*/ 3558781 h 3558781"/>
              <a:gd name="connsiteX5" fmla="*/ 0 w 3328416"/>
              <a:gd name="connsiteY5" fmla="*/ 3558781 h 3558781"/>
              <a:gd name="connsiteX6" fmla="*/ 0 w 3328416"/>
              <a:gd name="connsiteY6" fmla="*/ 1765 h 3558781"/>
              <a:gd name="connsiteX0" fmla="*/ 0 w 3328416"/>
              <a:gd name="connsiteY0" fmla="*/ 1765 h 3558781"/>
              <a:gd name="connsiteX1" fmla="*/ 1189736 w 3328416"/>
              <a:gd name="connsiteY1" fmla="*/ 0 h 3558781"/>
              <a:gd name="connsiteX2" fmla="*/ 1672336 w 3328416"/>
              <a:gd name="connsiteY2" fmla="*/ 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8781">
                <a:moveTo>
                  <a:pt x="0" y="1765"/>
                </a:moveTo>
                <a:lnTo>
                  <a:pt x="1189736" y="0"/>
                </a:lnTo>
                <a:cubicBezTo>
                  <a:pt x="1213443" y="191770"/>
                  <a:pt x="1332399" y="417831"/>
                  <a:pt x="1672336" y="461011"/>
                </a:cubicBezTo>
                <a:cubicBezTo>
                  <a:pt x="2024549" y="425451"/>
                  <a:pt x="2136733" y="127001"/>
                  <a:pt x="2134616" y="1"/>
                </a:cubicBezTo>
                <a:lnTo>
                  <a:pt x="3328416" y="1765"/>
                </a:lnTo>
                <a:lnTo>
                  <a:pt x="3328416" y="3558781"/>
                </a:lnTo>
                <a:lnTo>
                  <a:pt x="0" y="3558781"/>
                </a:lnTo>
                <a:lnTo>
                  <a:pt x="0" y="1765"/>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hasCustomPrompt="1"/>
          </p:nvPr>
        </p:nvSpPr>
        <p:spPr>
          <a:xfrm>
            <a:off x="4722876"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hasCustomPrompt="1"/>
          </p:nvPr>
        </p:nvSpPr>
        <p:spPr>
          <a:xfrm>
            <a:off x="9290304" y="2407653"/>
            <a:ext cx="932688" cy="932688"/>
          </a:xfrm>
          <a:prstGeom prst="ellipse">
            <a:avLst/>
          </a:prstGeom>
          <a:solidFill>
            <a:schemeClr val="accent4"/>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hasCustomPrompt="1"/>
          </p:nvPr>
        </p:nvSpPr>
        <p:spPr>
          <a:xfrm>
            <a:off x="8092440" y="2891789"/>
            <a:ext cx="3328416" cy="355751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495 h 3557511"/>
              <a:gd name="connsiteX1" fmla="*/ 1184910 w 3328416"/>
              <a:gd name="connsiteY1" fmla="*/ 0 h 3557511"/>
              <a:gd name="connsiteX2" fmla="*/ 3328416 w 3328416"/>
              <a:gd name="connsiteY2" fmla="*/ 495 h 3557511"/>
              <a:gd name="connsiteX3" fmla="*/ 3328416 w 3328416"/>
              <a:gd name="connsiteY3" fmla="*/ 3557511 h 3557511"/>
              <a:gd name="connsiteX4" fmla="*/ 0 w 3328416"/>
              <a:gd name="connsiteY4" fmla="*/ 3557511 h 3557511"/>
              <a:gd name="connsiteX5" fmla="*/ 0 w 3328416"/>
              <a:gd name="connsiteY5" fmla="*/ 495 h 3557511"/>
              <a:gd name="connsiteX0" fmla="*/ 0 w 3328416"/>
              <a:gd name="connsiteY0" fmla="*/ 495 h 3557511"/>
              <a:gd name="connsiteX1" fmla="*/ 1184910 w 3328416"/>
              <a:gd name="connsiteY1" fmla="*/ 0 h 3557511"/>
              <a:gd name="connsiteX2" fmla="*/ 2133600 w 3328416"/>
              <a:gd name="connsiteY2" fmla="*/ 1 h 3557511"/>
              <a:gd name="connsiteX3" fmla="*/ 3328416 w 3328416"/>
              <a:gd name="connsiteY3" fmla="*/ 495 h 3557511"/>
              <a:gd name="connsiteX4" fmla="*/ 3328416 w 3328416"/>
              <a:gd name="connsiteY4" fmla="*/ 3557511 h 3557511"/>
              <a:gd name="connsiteX5" fmla="*/ 0 w 3328416"/>
              <a:gd name="connsiteY5" fmla="*/ 3557511 h 3557511"/>
              <a:gd name="connsiteX6" fmla="*/ 0 w 3328416"/>
              <a:gd name="connsiteY6" fmla="*/ 495 h 3557511"/>
              <a:gd name="connsiteX0" fmla="*/ 0 w 3328416"/>
              <a:gd name="connsiteY0" fmla="*/ 495 h 3557511"/>
              <a:gd name="connsiteX1" fmla="*/ 1184910 w 3328416"/>
              <a:gd name="connsiteY1" fmla="*/ 0 h 3557511"/>
              <a:gd name="connsiteX2" fmla="*/ 1642110 w 3328416"/>
              <a:gd name="connsiteY2" fmla="*/ 47625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7511">
                <a:moveTo>
                  <a:pt x="0" y="495"/>
                </a:moveTo>
                <a:lnTo>
                  <a:pt x="1184910" y="0"/>
                </a:lnTo>
                <a:cubicBezTo>
                  <a:pt x="1215390" y="266700"/>
                  <a:pt x="1375410" y="415291"/>
                  <a:pt x="1672590" y="457201"/>
                </a:cubicBezTo>
                <a:cubicBezTo>
                  <a:pt x="2032000" y="411481"/>
                  <a:pt x="2098040" y="179071"/>
                  <a:pt x="2133600" y="1"/>
                </a:cubicBezTo>
                <a:lnTo>
                  <a:pt x="3328416" y="495"/>
                </a:lnTo>
                <a:lnTo>
                  <a:pt x="3328416" y="3557511"/>
                </a:lnTo>
                <a:lnTo>
                  <a:pt x="0" y="3557511"/>
                </a:lnTo>
                <a:lnTo>
                  <a:pt x="0" y="495"/>
                </a:lnTo>
                <a:close/>
              </a:path>
            </a:pathLst>
          </a:custGeo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hasCustomPrompt="1"/>
          </p:nvPr>
        </p:nvSpPr>
        <p:spPr>
          <a:xfrm>
            <a:off x="8371332"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3" name="Oval 2">
            <a:extLst>
              <a:ext uri="{FF2B5EF4-FFF2-40B4-BE49-F238E27FC236}">
                <a16:creationId xmlns:a16="http://schemas.microsoft.com/office/drawing/2014/main" id="{44CA3ED5-BEA8-79A4-A782-B2CDF23DA49B}"/>
              </a:ext>
            </a:extLst>
          </p:cNvPr>
          <p:cNvSpPr>
            <a:spLocks noChangeAspect="1"/>
          </p:cNvSpPr>
          <p:nvPr userDrawn="1"/>
        </p:nvSpPr>
        <p:spPr>
          <a:xfrm>
            <a:off x="1911096" y="2409684"/>
            <a:ext cx="932688" cy="932688"/>
          </a:xfrm>
          <a:prstGeom prst="ellipse">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578A295-1123-7741-FF14-7A34BF88FADA}"/>
              </a:ext>
            </a:extLst>
          </p:cNvPr>
          <p:cNvSpPr>
            <a:spLocks noChangeAspect="1"/>
          </p:cNvSpPr>
          <p:nvPr userDrawn="1"/>
        </p:nvSpPr>
        <p:spPr>
          <a:xfrm>
            <a:off x="5642356" y="2407653"/>
            <a:ext cx="932688" cy="932688"/>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8CFDE8A-AB48-8603-AAE2-E2C68488105C}"/>
              </a:ext>
            </a:extLst>
          </p:cNvPr>
          <p:cNvSpPr>
            <a:spLocks noChangeAspect="1"/>
          </p:cNvSpPr>
          <p:nvPr userDrawn="1"/>
        </p:nvSpPr>
        <p:spPr>
          <a:xfrm>
            <a:off x="9289796" y="2412733"/>
            <a:ext cx="932688" cy="932688"/>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a:extLst>
              <a:ext uri="{FF2B5EF4-FFF2-40B4-BE49-F238E27FC236}">
                <a16:creationId xmlns:a16="http://schemas.microsoft.com/office/drawing/2014/main" id="{ABC388A2-FFC7-1A87-02FB-C97B50161FD3}"/>
              </a:ext>
              <a:ext uri="{C183D7F6-B498-43B3-948B-1728B52AA6E4}">
                <adec:decorative xmlns:adec="http://schemas.microsoft.com/office/drawing/2017/decorative" val="1"/>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a:extLst>
              <a:ext uri="{FF2B5EF4-FFF2-40B4-BE49-F238E27FC236}">
                <a16:creationId xmlns:a16="http://schemas.microsoft.com/office/drawing/2014/main" id="{D64C4994-B525-F4C0-B74F-D5E8296DFC43}"/>
              </a:ext>
              <a:ext uri="{C183D7F6-B498-43B3-948B-1728B52AA6E4}">
                <adec:decorative xmlns:adec="http://schemas.microsoft.com/office/drawing/2017/decorative" val="1"/>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a:extLst>
              <a:ext uri="{FF2B5EF4-FFF2-40B4-BE49-F238E27FC236}">
                <a16:creationId xmlns:a16="http://schemas.microsoft.com/office/drawing/2014/main" id="{FEA70E9F-C506-413C-11EF-5915A2296643}"/>
              </a:ext>
              <a:ext uri="{C183D7F6-B498-43B3-948B-1728B52AA6E4}">
                <adec:decorative xmlns:adec="http://schemas.microsoft.com/office/drawing/2017/decorative" val="1"/>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a:extLst>
              <a:ext uri="{FF2B5EF4-FFF2-40B4-BE49-F238E27FC236}">
                <a16:creationId xmlns:a16="http://schemas.microsoft.com/office/drawing/2014/main" id="{F19C81EC-0322-58A2-C455-6E2C84D1E6E8}"/>
              </a:ext>
              <a:ext uri="{C183D7F6-B498-43B3-948B-1728B52AA6E4}">
                <adec:decorative xmlns:adec="http://schemas.microsoft.com/office/drawing/2017/decorative" val="1"/>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hasCustomPrompt="1"/>
          </p:nvPr>
        </p:nvSpPr>
        <p:spPr>
          <a:xfrm>
            <a:off x="1508760" y="831101"/>
            <a:ext cx="6527800" cy="2628053"/>
          </a:xfrm>
        </p:spPr>
        <p:txBody>
          <a:bodyPr>
            <a:noAutofit/>
          </a:bodyPr>
          <a:lstStyle>
            <a:lvl1pPr algn="l">
              <a:lnSpc>
                <a:spcPct val="100000"/>
              </a:lnSpc>
              <a:defRPr b="1"/>
            </a:lvl1pPr>
          </a:lstStyle>
          <a:p>
            <a:r>
              <a:rPr lang="en-US" dirty="0"/>
              <a:t>Click to add title</a:t>
            </a:r>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lvl1pPr>
              <a:defRPr>
                <a:latin typeface="+mn-lt"/>
              </a:defRPr>
            </a:lvl1pPr>
          </a:lstStyle>
          <a:p>
            <a:r>
              <a:rPr lang="en-US"/>
              <a:t>Presentation title</a:t>
            </a:r>
            <a:endParaRPr lang="en-US" dirty="0"/>
          </a:p>
        </p:txBody>
      </p:sp>
      <p:sp>
        <p:nvSpPr>
          <p:cNvPr id="6" name="Slide Number Placeholder 5"/>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idx="1" hasCustomPrompt="1"/>
          </p:nvPr>
        </p:nvSpPr>
        <p:spPr>
          <a:xfrm>
            <a:off x="1508760" y="3556431"/>
            <a:ext cx="6527800" cy="1893217"/>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hasCustomPrompt="1"/>
          </p:nvPr>
        </p:nvSpPr>
        <p:spPr>
          <a:xfrm>
            <a:off x="1527048" y="327989"/>
            <a:ext cx="4550664" cy="2453773"/>
          </a:xfrm>
        </p:spPr>
        <p:txBody>
          <a:bodyPr tIns="0" anchor="b" anchorCtr="0">
            <a:noAutofit/>
          </a:bodyPr>
          <a:lstStyle>
            <a:lvl1pPr algn="l">
              <a:defRPr sz="4400"/>
            </a:lvl1pPr>
          </a:lstStyle>
          <a:p>
            <a:r>
              <a:rPr lang="en-US" dirty="0"/>
              <a:t>Click to add title</a:t>
            </a:r>
          </a:p>
        </p:txBody>
      </p:sp>
      <p:sp>
        <p:nvSpPr>
          <p:cNvPr id="3" name="Subtitle 2"/>
          <p:cNvSpPr>
            <a:spLocks noGrp="1"/>
          </p:cNvSpPr>
          <p:nvPr>
            <p:ph type="subTitle" idx="1" hasCustomPrompt="1"/>
          </p:nvPr>
        </p:nvSpPr>
        <p:spPr>
          <a:xfrm>
            <a:off x="1545336" y="2846832"/>
            <a:ext cx="4550664" cy="2314448"/>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a:extLst>
              <a:ext uri="{FF2B5EF4-FFF2-40B4-BE49-F238E27FC236}">
                <a16:creationId xmlns:a16="http://schemas.microsoft.com/office/drawing/2014/main" id="{8D5D10FF-3DE5-39CA-FA9A-29A09DC47BF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a:extLst>
              <a:ext uri="{FF2B5EF4-FFF2-40B4-BE49-F238E27FC236}">
                <a16:creationId xmlns:a16="http://schemas.microsoft.com/office/drawing/2014/main" id="{BFA89E6A-8342-AE30-45E0-BC1DFE3276C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 uri="{C183D7F6-B498-43B3-948B-1728B52AA6E4}">
                <adec:decorative xmlns:adec="http://schemas.microsoft.com/office/drawing/2017/decorative" val="1"/>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a:extLst>
              <a:ext uri="{FF2B5EF4-FFF2-40B4-BE49-F238E27FC236}">
                <a16:creationId xmlns:a16="http://schemas.microsoft.com/office/drawing/2014/main" id="{D9D7EB49-4BC9-040F-C4CC-5771C5FB312B}"/>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a:extLst>
              <a:ext uri="{FF2B5EF4-FFF2-40B4-BE49-F238E27FC236}">
                <a16:creationId xmlns:a16="http://schemas.microsoft.com/office/drawing/2014/main" id="{3CE04498-C285-EFB8-340C-1A064078152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8" name="Title 19">
            <a:extLst>
              <a:ext uri="{FF2B5EF4-FFF2-40B4-BE49-F238E27FC236}">
                <a16:creationId xmlns:a16="http://schemas.microsoft.com/office/drawing/2014/main" id="{9CBE0ADC-7FA0-F7E3-96EF-BBACB6A9076E}"/>
              </a:ext>
            </a:extLst>
          </p:cNvPr>
          <p:cNvSpPr>
            <a:spLocks noGrp="1"/>
          </p:cNvSpPr>
          <p:nvPr>
            <p:ph type="title" hasCustomPrompt="1"/>
          </p:nvPr>
        </p:nvSpPr>
        <p:spPr>
          <a:xfrm>
            <a:off x="3685032" y="755374"/>
            <a:ext cx="7740995" cy="1500145"/>
          </a:xfrm>
        </p:spPr>
        <p:txBody>
          <a:bodyPr>
            <a:noAutofit/>
          </a:bodyPr>
          <a:lstStyle>
            <a:lvl1pPr algn="l">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hasCustomPrompt="1"/>
          </p:nvPr>
        </p:nvSpPr>
        <p:spPr>
          <a:xfrm>
            <a:off x="3685032" y="2305215"/>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hasCustomPrompt="1"/>
          </p:nvPr>
        </p:nvSpPr>
        <p:spPr>
          <a:xfrm>
            <a:off x="7684539" y="2305215"/>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lstStyle/>
          <a:p>
            <a:r>
              <a:rPr lang="en-US" dirty="0"/>
              <a:t>Click to add title</a:t>
            </a:r>
          </a:p>
        </p:txBody>
      </p:sp>
      <p:sp>
        <p:nvSpPr>
          <p:cNvPr id="4" name="Footer Placeholder 3"/>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70215" y="741458"/>
            <a:ext cx="3932237" cy="1524662"/>
          </a:xfrm>
        </p:spPr>
        <p:txBody>
          <a:bodyPr anchor="b"/>
          <a:lstStyle>
            <a:lvl1pPr>
              <a:lnSpc>
                <a:spcPct val="100000"/>
              </a:lnSpc>
              <a:defRPr sz="3200"/>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70215" y="2301902"/>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1499616" y="89452"/>
            <a:ext cx="5693664" cy="2580596"/>
          </a:xfrm>
        </p:spPr>
        <p:txBody>
          <a:bodyPr>
            <a:noAutofit/>
          </a:bodyPr>
          <a:lstStyle>
            <a:lvl1pPr algn="l">
              <a:lnSpc>
                <a:spcPct val="100000"/>
              </a:lnSpc>
              <a:defRPr/>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1499616" y="2770632"/>
            <a:ext cx="5693664" cy="3122168"/>
          </a:xfrm>
        </p:spPr>
        <p:txBody>
          <a:bodyPr>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3"/>
            <a:ext cx="4011087" cy="1480931"/>
          </a:xfrm>
        </p:spPr>
        <p:txBody>
          <a:bodyPr anchor="b"/>
          <a:lstStyle>
            <a:lvl1pPr>
              <a:lnSpc>
                <a:spcPct val="100000"/>
              </a:lnSpc>
              <a:defRPr sz="3200"/>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401108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 uri="{C183D7F6-B498-43B3-948B-1728B52AA6E4}">
                <adec:decorative xmlns:adec="http://schemas.microsoft.com/office/drawing/2017/decorative" val="1"/>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 uri="{C183D7F6-B498-43B3-948B-1728B52AA6E4}">
                <adec:decorative xmlns:adec="http://schemas.microsoft.com/office/drawing/2017/decorative" val="1"/>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 uri="{C183D7F6-B498-43B3-948B-1728B52AA6E4}">
                <adec:decorative xmlns:adec="http://schemas.microsoft.com/office/drawing/2017/decorative" val="1"/>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7" name="Freeform: Shape 16">
            <a:extLst>
              <a:ext uri="{FF2B5EF4-FFF2-40B4-BE49-F238E27FC236}">
                <a16:creationId xmlns:a16="http://schemas.microsoft.com/office/drawing/2014/main" id="{217CBC9E-B934-828F-2AE5-211CEF5B1D25}"/>
              </a:ext>
              <a:ext uri="{C183D7F6-B498-43B3-948B-1728B52AA6E4}">
                <adec:decorative xmlns:adec="http://schemas.microsoft.com/office/drawing/2017/decorative" val="1"/>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hasCustomPrompt="1"/>
          </p:nvPr>
        </p:nvSpPr>
        <p:spPr>
          <a:xfrm>
            <a:off x="4224528" y="815009"/>
            <a:ext cx="6766560" cy="2811462"/>
          </a:xfrm>
        </p:spPr>
        <p:txBody>
          <a:bodyPr>
            <a:noAutofit/>
          </a:bodyPr>
          <a:lstStyle>
            <a:lvl1pPr algn="l">
              <a:lnSpc>
                <a:spcPct val="100000"/>
              </a:lnSpc>
              <a:defRPr b="1"/>
            </a:lvl1pPr>
          </a:lstStyle>
          <a:p>
            <a:r>
              <a:rPr lang="en-US" dirty="0"/>
              <a:t>Click to add title</a:t>
            </a:r>
          </a:p>
        </p:txBody>
      </p:sp>
      <p:sp>
        <p:nvSpPr>
          <p:cNvPr id="5" name="Footer Placeholder 4"/>
          <p:cNvSpPr>
            <a:spLocks noGrp="1"/>
          </p:cNvSpPr>
          <p:nvPr userDrawn="1">
            <p:ph type="ftr" sz="quarter" idx="11"/>
          </p:nvPr>
        </p:nvSpPr>
        <p:spPr>
          <a:xfrm>
            <a:off x="4224528" y="457200"/>
            <a:ext cx="3200400" cy="274320"/>
          </a:xfrm>
        </p:spPr>
        <p:txBody>
          <a:bodyPr>
            <a:noAutofit/>
          </a:bodyPr>
          <a:lstStyle>
            <a:lvl1pPr>
              <a:defRPr>
                <a:latin typeface="+mn-lt"/>
              </a:defRPr>
            </a:lvl1pPr>
          </a:lstStyle>
          <a:p>
            <a:r>
              <a:rPr lang="en-US"/>
              <a:t>Presentation title</a:t>
            </a:r>
            <a:endParaRPr lang="en-US" dirty="0"/>
          </a:p>
        </p:txBody>
      </p:sp>
      <p:sp>
        <p:nvSpPr>
          <p:cNvPr id="6" name="Slide Number Placeholder 5"/>
          <p:cNvSpPr>
            <a:spLocks noGrp="1"/>
          </p:cNvSpPr>
          <p:nvPr userDrawn="1">
            <p:ph type="sldNum" sz="quarter" idx="12"/>
          </p:nvPr>
        </p:nvSpPr>
        <p:spPr>
          <a:xfrm>
            <a:off x="10003536" y="472108"/>
            <a:ext cx="987552" cy="244503"/>
          </a:xfrm>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userDrawn="1">
            <p:ph idx="1" hasCustomPrompt="1"/>
          </p:nvPr>
        </p:nvSpPr>
        <p:spPr>
          <a:xfrm>
            <a:off x="4224528" y="3723748"/>
            <a:ext cx="6766560" cy="2447238"/>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 uri="{C183D7F6-B498-43B3-948B-1728B52AA6E4}">
                <adec:decorative xmlns:adec="http://schemas.microsoft.com/office/drawing/2017/decorative" val="1"/>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 uri="{C183D7F6-B498-43B3-948B-1728B52AA6E4}">
                <adec:decorative xmlns:adec="http://schemas.microsoft.com/office/drawing/2017/decorative" val="1"/>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 uri="{C183D7F6-B498-43B3-948B-1728B52AA6E4}">
                <adec:decorative xmlns:adec="http://schemas.microsoft.com/office/drawing/2017/decorative" val="1"/>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 uri="{C183D7F6-B498-43B3-948B-1728B52AA6E4}">
                <adec:decorative xmlns:adec="http://schemas.microsoft.com/office/drawing/2017/decorative" val="1"/>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 uri="{C183D7F6-B498-43B3-948B-1728B52AA6E4}">
                <adec:decorative xmlns:adec="http://schemas.microsoft.com/office/drawing/2017/decorative" val="1"/>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 uri="{C183D7F6-B498-43B3-948B-1728B52AA6E4}">
                <adec:decorative xmlns:adec="http://schemas.microsoft.com/office/drawing/2017/decorative" val="1"/>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hasCustomPrompt="1"/>
          </p:nvPr>
        </p:nvSpPr>
        <p:spPr>
          <a:xfrm>
            <a:off x="2895600" y="1699591"/>
            <a:ext cx="6400800" cy="2844977"/>
          </a:xfrm>
        </p:spPr>
        <p:txBody>
          <a:bodyPr anchor="b" anchorCtr="0">
            <a:noAutofit/>
          </a:bodyPr>
          <a:lstStyle>
            <a:lvl1pPr>
              <a:lnSpc>
                <a:spcPct val="100000"/>
              </a:lnSpc>
              <a:defRPr sz="4400"/>
            </a:lvl1pPr>
          </a:lstStyle>
          <a:p>
            <a:r>
              <a:rPr lang="en-US" dirty="0"/>
              <a:t>Click to add title</a:t>
            </a:r>
          </a:p>
        </p:txBody>
      </p:sp>
      <p:sp>
        <p:nvSpPr>
          <p:cNvPr id="3" name="Text Placeholder 2"/>
          <p:cNvSpPr>
            <a:spLocks noGrp="1"/>
          </p:cNvSpPr>
          <p:nvPr>
            <p:ph type="body" idx="1" hasCustomPrompt="1"/>
          </p:nvPr>
        </p:nvSpPr>
        <p:spPr>
          <a:xfrm>
            <a:off x="2895600" y="4598948"/>
            <a:ext cx="6400800" cy="847695"/>
          </a:xfrm>
        </p:spPr>
        <p:txBody>
          <a:bodyPr lIns="0" tIns="0" rIns="0" bIns="0" anchor="ctr" anchorCtr="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31520"/>
            <a:ext cx="10665089" cy="1362057"/>
          </a:xfrm>
        </p:spPr>
        <p:txBody>
          <a:bodyPr>
            <a:noAutofit/>
          </a:bodyPr>
          <a:lstStyle>
            <a:lvl1pPr>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sz="half" idx="1" hasCustomPrompt="1"/>
          </p:nvPr>
        </p:nvSpPr>
        <p:spPr>
          <a:xfrm>
            <a:off x="539496" y="2103120"/>
            <a:ext cx="11119104" cy="443484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 uri="{C183D7F6-B498-43B3-948B-1728B52AA6E4}">
                <adec:decorative xmlns:adec="http://schemas.microsoft.com/office/drawing/2017/decorative" val="1"/>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chemeClr val="accent3">
              <a:lumMod val="20000"/>
              <a:lumOff val="80000"/>
            </a:schemeClr>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oAutofit/>
          </a:bodyPr>
          <a:lstStyle>
            <a:lvl1pPr>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sz="half" idx="1" hasCustomPrompt="1"/>
          </p:nvPr>
        </p:nvSpPr>
        <p:spPr>
          <a:xfrm>
            <a:off x="755904" y="2825496"/>
            <a:ext cx="10680192" cy="283464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4441121" y="1344404"/>
            <a:ext cx="6984906" cy="2560441"/>
          </a:xfrm>
        </p:spPr>
        <p:txBody>
          <a:bodyPr lIns="0" tIns="0" rIns="0" bIns="0" anchor="b" anchorCtr="0">
            <a:noAutofit/>
          </a:bodyPr>
          <a:lstStyle>
            <a:lvl1pPr algn="l">
              <a:lnSpc>
                <a:spcPct val="100000"/>
              </a:lnSpc>
              <a:defRPr sz="3300" b="1">
                <a:latin typeface="+mj-lt"/>
                <a:cs typeface="Arial" panose="020B0604020202020204" pitchFamily="34" charset="0"/>
              </a:defRPr>
            </a:lvl1pPr>
          </a:lstStyle>
          <a:p>
            <a:r>
              <a:rPr lang="en-US" dirty="0"/>
              <a:t>Click to add title</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347664"/>
            <a:ext cx="768096" cy="1882471"/>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hasCustomPrompt="1"/>
          </p:nvPr>
        </p:nvSpPr>
        <p:spPr>
          <a:xfrm>
            <a:off x="4441120" y="3977196"/>
            <a:ext cx="4971237" cy="864804"/>
          </a:xfrm>
        </p:spPr>
        <p:txBody>
          <a:bodyPr lIns="0" tIns="0" rIns="0" bIns="0" anchor="ctr" anchorCtr="0">
            <a:noAutofit/>
          </a:bodyPr>
          <a:lstStyle>
            <a:lvl1pPr marL="0" indent="0">
              <a:buNone/>
              <a:defRPr sz="2400"/>
            </a:lvl1pPr>
          </a:lstStyle>
          <a:p>
            <a:r>
              <a:rPr lang="en-US" dirty="0"/>
              <a:t>Click to add subtitle</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hasCustomPrompt="1"/>
          </p:nvPr>
        </p:nvSpPr>
        <p:spPr>
          <a:xfrm>
            <a:off x="758952" y="751398"/>
            <a:ext cx="10671048" cy="1362057"/>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Click to add text</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Click to add text</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Click to add text</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Click to add text</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hasCustomPrompt="1"/>
          </p:nvPr>
        </p:nvSpPr>
        <p:spPr>
          <a:xfrm>
            <a:off x="760937" y="755729"/>
            <a:ext cx="10665089" cy="859972"/>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lvl1pPr>
              <a:defRPr>
                <a:latin typeface="+mn-lt"/>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hasCustomPrompt="1"/>
          </p:nvPr>
        </p:nvSpPr>
        <p:spPr>
          <a:xfrm>
            <a:off x="1271016"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r>
              <a:rPr lang="en-US" dirty="0"/>
              <a:t>Click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hasCustomPrompt="1"/>
          </p:nvPr>
        </p:nvSpPr>
        <p:spPr>
          <a:xfrm>
            <a:off x="1271016"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hasCustomPrompt="1"/>
          </p:nvPr>
        </p:nvSpPr>
        <p:spPr>
          <a:xfrm>
            <a:off x="3828288"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hasCustomPrompt="1"/>
          </p:nvPr>
        </p:nvSpPr>
        <p:spPr>
          <a:xfrm>
            <a:off x="3828288"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hasCustomPrompt="1"/>
          </p:nvPr>
        </p:nvSpPr>
        <p:spPr>
          <a:xfrm>
            <a:off x="6385560"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hasCustomPrompt="1"/>
          </p:nvPr>
        </p:nvSpPr>
        <p:spPr>
          <a:xfrm>
            <a:off x="6385560"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hasCustomPrompt="1"/>
          </p:nvPr>
        </p:nvSpPr>
        <p:spPr>
          <a:xfrm>
            <a:off x="8942832"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hasCustomPrompt="1"/>
          </p:nvPr>
        </p:nvSpPr>
        <p:spPr>
          <a:xfrm>
            <a:off x="8942832"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60938" y="457200"/>
            <a:ext cx="3200400" cy="244502"/>
          </a:xfrm>
          <a:prstGeom prst="rect">
            <a:avLst/>
          </a:prstGeom>
        </p:spPr>
        <p:txBody>
          <a:bodyPr vert="horz" lIns="0" tIns="45720" rIns="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ik.imagekit.io/cekpremi/blog/wp-content/uploads/2021/09/hukum-uu-asuransi.jpe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883402" y="836908"/>
            <a:ext cx="10817817" cy="2372636"/>
          </a:xfrm>
        </p:spPr>
        <p:txBody>
          <a:bodyPr/>
          <a:lstStyle/>
          <a:p>
            <a:r>
              <a:rPr lang="en-US" dirty="0"/>
              <a:t>PENGERTIAN</a:t>
            </a:r>
            <a:br>
              <a:rPr lang="en-US" dirty="0"/>
            </a:br>
            <a:r>
              <a:rPr lang="en-US" dirty="0"/>
              <a:t>dan PENGATURAN </a:t>
            </a:r>
            <a:br>
              <a:rPr lang="en-US" dirty="0"/>
            </a:br>
            <a:r>
              <a:rPr lang="en-US" dirty="0"/>
              <a:t>HUKUM ASURANSI</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3471620" y="3255267"/>
            <a:ext cx="5470902" cy="1644724"/>
          </a:xfrm>
        </p:spPr>
        <p:txBody>
          <a:bodyPr/>
          <a:lstStyle/>
          <a:p>
            <a:r>
              <a:rPr lang="en-US" dirty="0"/>
              <a:t>SRI HIDAYANI, SH, </a:t>
            </a:r>
            <a:r>
              <a:rPr lang="en-US" dirty="0" err="1"/>
              <a:t>M.Hum</a:t>
            </a:r>
            <a:r>
              <a:rPr lang="en-US" dirty="0"/>
              <a:t>​</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1527048" y="327989"/>
            <a:ext cx="4550664" cy="2453773"/>
          </a:xfrm>
        </p:spPr>
        <p:txBody>
          <a:bodyPr/>
          <a:lstStyle/>
          <a:p>
            <a:r>
              <a:rPr lang="en-US" dirty="0"/>
              <a:t>THANK YOU </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1545336" y="2846832"/>
            <a:ext cx="4550664" cy="2314448"/>
          </a:xfrm>
        </p:spPr>
        <p:txBody>
          <a:bodyPr>
            <a:normAutofit/>
          </a:bodyPr>
          <a:lstStyle/>
          <a:p>
            <a:r>
              <a:rPr lang="en-US" dirty="0"/>
              <a:t>Mirjam Nilsson​</a:t>
            </a:r>
          </a:p>
          <a:p>
            <a:r>
              <a:rPr lang="en-US" dirty="0"/>
              <a:t>mirjam@contoso.com</a:t>
            </a:r>
          </a:p>
          <a:p>
            <a:r>
              <a:rPr lang="en-US" dirty="0"/>
              <a:t>www.contoso.com</a:t>
            </a:r>
          </a:p>
        </p:txBody>
      </p:sp>
    </p:spTree>
    <p:extLst>
      <p:ext uri="{BB962C8B-B14F-4D97-AF65-F5344CB8AC3E}">
        <p14:creationId xmlns:p14="http://schemas.microsoft.com/office/powerpoint/2010/main" val="100396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499615" y="2770632"/>
            <a:ext cx="9860643" cy="3831646"/>
          </a:xfrm>
        </p:spPr>
        <p:txBody>
          <a:bodyPr>
            <a:normAutofit fontScale="62500" lnSpcReduction="20000"/>
          </a:bodyPr>
          <a:lstStyle/>
          <a:p>
            <a:pPr algn="just"/>
            <a:r>
              <a:rPr lang="en-ID" sz="2900" b="1" i="0" dirty="0">
                <a:solidFill>
                  <a:schemeClr val="tx1"/>
                </a:solidFill>
                <a:effectLst/>
                <a:latin typeface="Times New Roman" panose="02020603050405020304" pitchFamily="18" charset="0"/>
                <a:cs typeface="Times New Roman" panose="02020603050405020304" pitchFamily="18" charset="0"/>
              </a:rPr>
              <a:t>Hukum </a:t>
            </a:r>
            <a:r>
              <a:rPr lang="en-ID" sz="2900" b="1" i="0" dirty="0" err="1">
                <a:solidFill>
                  <a:schemeClr val="tx1"/>
                </a:solidFill>
                <a:effectLst/>
                <a:latin typeface="Times New Roman" panose="02020603050405020304" pitchFamily="18" charset="0"/>
                <a:cs typeface="Times New Roman" panose="02020603050405020304" pitchFamily="18" charset="0"/>
              </a:rPr>
              <a:t>asuransi</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adalah</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kumpulan</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peraturan</a:t>
            </a:r>
            <a:r>
              <a:rPr lang="en-ID" sz="2900" b="1" i="0" dirty="0">
                <a:solidFill>
                  <a:schemeClr val="tx1"/>
                </a:solidFill>
                <a:effectLst/>
                <a:latin typeface="Times New Roman" panose="02020603050405020304" pitchFamily="18" charset="0"/>
                <a:cs typeface="Times New Roman" panose="02020603050405020304" pitchFamily="18" charset="0"/>
              </a:rPr>
              <a:t> yang </a:t>
            </a:r>
            <a:r>
              <a:rPr lang="en-ID" sz="2900" b="1" i="0" dirty="0" err="1">
                <a:solidFill>
                  <a:schemeClr val="tx1"/>
                </a:solidFill>
                <a:effectLst/>
                <a:latin typeface="Times New Roman" panose="02020603050405020304" pitchFamily="18" charset="0"/>
                <a:cs typeface="Times New Roman" panose="02020603050405020304" pitchFamily="18" charset="0"/>
              </a:rPr>
              <a:t>tertulis</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maupun</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tidak</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tertulis</a:t>
            </a:r>
            <a:r>
              <a:rPr lang="en-ID" sz="2900" b="1" i="0" dirty="0">
                <a:solidFill>
                  <a:schemeClr val="tx1"/>
                </a:solidFill>
                <a:effectLst/>
                <a:latin typeface="Times New Roman" panose="02020603050405020304" pitchFamily="18" charset="0"/>
                <a:cs typeface="Times New Roman" panose="02020603050405020304" pitchFamily="18" charset="0"/>
              </a:rPr>
              <a:t>, yang </a:t>
            </a:r>
            <a:r>
              <a:rPr lang="en-ID" sz="2900" b="1" i="0" dirty="0" err="1">
                <a:solidFill>
                  <a:schemeClr val="tx1"/>
                </a:solidFill>
                <a:effectLst/>
                <a:latin typeface="Times New Roman" panose="02020603050405020304" pitchFamily="18" charset="0"/>
                <a:cs typeface="Times New Roman" panose="02020603050405020304" pitchFamily="18" charset="0"/>
              </a:rPr>
              <a:t>ditujukan</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untuk</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mengikat</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kedua</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belah</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pihak</a:t>
            </a:r>
            <a:r>
              <a:rPr lang="en-ID" sz="2900" b="1" i="0" dirty="0">
                <a:solidFill>
                  <a:schemeClr val="tx1"/>
                </a:solidFill>
                <a:effectLst/>
                <a:latin typeface="Times New Roman" panose="02020603050405020304" pitchFamily="18" charset="0"/>
                <a:cs typeface="Times New Roman" panose="02020603050405020304" pitchFamily="18" charset="0"/>
              </a:rPr>
              <a:t> yang </a:t>
            </a:r>
            <a:r>
              <a:rPr lang="en-ID" sz="2900" b="1" i="0" dirty="0" err="1">
                <a:solidFill>
                  <a:schemeClr val="tx1"/>
                </a:solidFill>
                <a:effectLst/>
                <a:latin typeface="Times New Roman" panose="02020603050405020304" pitchFamily="18" charset="0"/>
                <a:cs typeface="Times New Roman" panose="02020603050405020304" pitchFamily="18" charset="0"/>
              </a:rPr>
              <a:t>melakukan</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perjanjian</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asuransi</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penanggung</a:t>
            </a:r>
            <a:r>
              <a:rPr lang="en-ID" sz="2900" b="1" i="0" dirty="0">
                <a:solidFill>
                  <a:schemeClr val="tx1"/>
                </a:solidFill>
                <a:effectLst/>
                <a:latin typeface="Times New Roman" panose="02020603050405020304" pitchFamily="18" charset="0"/>
                <a:cs typeface="Times New Roman" panose="02020603050405020304" pitchFamily="18" charset="0"/>
              </a:rPr>
              <a:t> dan </a:t>
            </a:r>
            <a:r>
              <a:rPr lang="en-ID" sz="2900" b="1" i="0" dirty="0" err="1">
                <a:solidFill>
                  <a:schemeClr val="tx1"/>
                </a:solidFill>
                <a:effectLst/>
                <a:latin typeface="Times New Roman" panose="02020603050405020304" pitchFamily="18" charset="0"/>
                <a:cs typeface="Times New Roman" panose="02020603050405020304" pitchFamily="18" charset="0"/>
              </a:rPr>
              <a:t>tertanggung</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Menurut</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Ketentuan</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Pasal</a:t>
            </a:r>
            <a:r>
              <a:rPr lang="en-ID" sz="2900" b="1" i="0" dirty="0">
                <a:solidFill>
                  <a:schemeClr val="tx1"/>
                </a:solidFill>
                <a:effectLst/>
                <a:latin typeface="Times New Roman" panose="02020603050405020304" pitchFamily="18" charset="0"/>
                <a:cs typeface="Times New Roman" panose="02020603050405020304" pitchFamily="18" charset="0"/>
              </a:rPr>
              <a:t> 246 KUHD, </a:t>
            </a:r>
            <a:r>
              <a:rPr lang="en-ID" sz="2900" b="1" i="0" dirty="0" err="1">
                <a:solidFill>
                  <a:schemeClr val="tx1"/>
                </a:solidFill>
                <a:effectLst/>
                <a:latin typeface="Times New Roman" panose="02020603050405020304" pitchFamily="18" charset="0"/>
                <a:cs typeface="Times New Roman" panose="02020603050405020304" pitchFamily="18" charset="0"/>
              </a:rPr>
              <a:t>asuransi</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adalah</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perjanjian</a:t>
            </a:r>
            <a:r>
              <a:rPr lang="en-ID" sz="2900" b="1" i="0" dirty="0">
                <a:solidFill>
                  <a:schemeClr val="tx1"/>
                </a:solidFill>
                <a:effectLst/>
                <a:latin typeface="Times New Roman" panose="02020603050405020304" pitchFamily="18" charset="0"/>
                <a:cs typeface="Times New Roman" panose="02020603050405020304" pitchFamily="18" charset="0"/>
              </a:rPr>
              <a:t> yang </a:t>
            </a:r>
            <a:r>
              <a:rPr lang="en-ID" sz="2900" b="1" i="0" dirty="0" err="1">
                <a:solidFill>
                  <a:schemeClr val="tx1"/>
                </a:solidFill>
                <a:effectLst/>
                <a:latin typeface="Times New Roman" panose="02020603050405020304" pitchFamily="18" charset="0"/>
                <a:cs typeface="Times New Roman" panose="02020603050405020304" pitchFamily="18" charset="0"/>
              </a:rPr>
              <a:t>mengikat</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penanggung</a:t>
            </a:r>
            <a:r>
              <a:rPr lang="en-ID" sz="2900" b="1" i="0" dirty="0">
                <a:solidFill>
                  <a:schemeClr val="tx1"/>
                </a:solidFill>
                <a:effectLst/>
                <a:latin typeface="Times New Roman" panose="02020603050405020304" pitchFamily="18" charset="0"/>
                <a:cs typeface="Times New Roman" panose="02020603050405020304" pitchFamily="18" charset="0"/>
              </a:rPr>
              <a:t> dan </a:t>
            </a:r>
            <a:r>
              <a:rPr lang="en-ID" sz="2900" b="1" i="0" dirty="0" err="1">
                <a:solidFill>
                  <a:schemeClr val="tx1"/>
                </a:solidFill>
                <a:effectLst/>
                <a:latin typeface="Times New Roman" panose="02020603050405020304" pitchFamily="18" charset="0"/>
                <a:cs typeface="Times New Roman" panose="02020603050405020304" pitchFamily="18" charset="0"/>
              </a:rPr>
              <a:t>tertanggung</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Pihak</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penanggung</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akan</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menerima</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premi</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untuk</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nantinya</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dibayarkan</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kepada</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tertanggung</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sebagai</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bentuk</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penggantian</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karena</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kerugian</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kerusakan</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atau</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kehilangan</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keuntungan</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akibat</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dari</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suatu</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peristiwa</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tidak</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pasti</a:t>
            </a:r>
            <a:r>
              <a:rPr lang="en-ID" sz="2900" b="1" i="0" dirty="0">
                <a:solidFill>
                  <a:schemeClr val="tx1"/>
                </a:solidFill>
                <a:effectLst/>
                <a:latin typeface="Times New Roman" panose="02020603050405020304" pitchFamily="18" charset="0"/>
                <a:cs typeface="Times New Roman" panose="02020603050405020304" pitchFamily="18" charset="0"/>
              </a:rPr>
              <a:t>.</a:t>
            </a:r>
          </a:p>
          <a:p>
            <a:pPr algn="just"/>
            <a:r>
              <a:rPr lang="en-ID" sz="2900" b="1" i="0" dirty="0" err="1">
                <a:solidFill>
                  <a:schemeClr val="tx1"/>
                </a:solidFill>
                <a:effectLst/>
                <a:latin typeface="Times New Roman" panose="02020603050405020304" pitchFamily="18" charset="0"/>
                <a:cs typeface="Times New Roman" panose="02020603050405020304" pitchFamily="18" charset="0"/>
              </a:rPr>
              <a:t>Sebelumnya</a:t>
            </a:r>
            <a:r>
              <a:rPr lang="en-ID" sz="2900" b="1" i="0" dirty="0">
                <a:solidFill>
                  <a:schemeClr val="tx1"/>
                </a:solidFill>
                <a:effectLst/>
                <a:latin typeface="Times New Roman" panose="02020603050405020304" pitchFamily="18" charset="0"/>
                <a:cs typeface="Times New Roman" panose="02020603050405020304" pitchFamily="18" charset="0"/>
              </a:rPr>
              <a:t> UU </a:t>
            </a:r>
            <a:r>
              <a:rPr lang="en-ID" sz="2900" b="1" i="0" dirty="0" err="1">
                <a:solidFill>
                  <a:schemeClr val="tx1"/>
                </a:solidFill>
                <a:effectLst/>
                <a:latin typeface="Times New Roman" panose="02020603050405020304" pitchFamily="18" charset="0"/>
                <a:cs typeface="Times New Roman" panose="02020603050405020304" pitchFamily="18" charset="0"/>
              </a:rPr>
              <a:t>tentang</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asuransi</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diatur</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dalam</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Undang</a:t>
            </a:r>
            <a:r>
              <a:rPr lang="en-ID" sz="2900" b="1" i="0" dirty="0">
                <a:solidFill>
                  <a:schemeClr val="tx1"/>
                </a:solidFill>
                <a:effectLst/>
                <a:latin typeface="Times New Roman" panose="02020603050405020304" pitchFamily="18" charset="0"/>
                <a:cs typeface="Times New Roman" panose="02020603050405020304" pitchFamily="18" charset="0"/>
              </a:rPr>
              <a:t>–</a:t>
            </a:r>
            <a:r>
              <a:rPr lang="en-ID" sz="2900" b="1" i="0" dirty="0" err="1">
                <a:solidFill>
                  <a:schemeClr val="tx1"/>
                </a:solidFill>
                <a:effectLst/>
                <a:latin typeface="Times New Roman" panose="02020603050405020304" pitchFamily="18" charset="0"/>
                <a:cs typeface="Times New Roman" panose="02020603050405020304" pitchFamily="18" charset="0"/>
              </a:rPr>
              <a:t>undang</a:t>
            </a:r>
            <a:r>
              <a:rPr lang="en-ID" sz="2900" b="1" i="0" dirty="0">
                <a:solidFill>
                  <a:schemeClr val="tx1"/>
                </a:solidFill>
                <a:effectLst/>
                <a:latin typeface="Times New Roman" panose="02020603050405020304" pitchFamily="18" charset="0"/>
                <a:cs typeface="Times New Roman" panose="02020603050405020304" pitchFamily="18" charset="0"/>
              </a:rPr>
              <a:t> No.2 </a:t>
            </a:r>
            <a:r>
              <a:rPr lang="en-ID" sz="2900" b="1" i="0" dirty="0" err="1">
                <a:solidFill>
                  <a:schemeClr val="tx1"/>
                </a:solidFill>
                <a:effectLst/>
                <a:latin typeface="Times New Roman" panose="02020603050405020304" pitchFamily="18" charset="0"/>
                <a:cs typeface="Times New Roman" panose="02020603050405020304" pitchFamily="18" charset="0"/>
              </a:rPr>
              <a:t>tahun</a:t>
            </a:r>
            <a:r>
              <a:rPr lang="en-ID" sz="2900" b="1" i="0" dirty="0">
                <a:solidFill>
                  <a:schemeClr val="tx1"/>
                </a:solidFill>
                <a:effectLst/>
                <a:latin typeface="Times New Roman" panose="02020603050405020304" pitchFamily="18" charset="0"/>
                <a:cs typeface="Times New Roman" panose="02020603050405020304" pitchFamily="18" charset="0"/>
              </a:rPr>
              <a:t> 1992 </a:t>
            </a:r>
            <a:r>
              <a:rPr lang="en-ID" sz="2900" b="1" i="0" dirty="0" err="1">
                <a:solidFill>
                  <a:schemeClr val="tx1"/>
                </a:solidFill>
                <a:effectLst/>
                <a:latin typeface="Times New Roman" panose="02020603050405020304" pitchFamily="18" charset="0"/>
                <a:cs typeface="Times New Roman" panose="02020603050405020304" pitchFamily="18" charset="0"/>
              </a:rPr>
              <a:t>tertanggal</a:t>
            </a:r>
            <a:r>
              <a:rPr lang="en-ID" sz="2900" b="1" i="0" dirty="0">
                <a:solidFill>
                  <a:schemeClr val="tx1"/>
                </a:solidFill>
                <a:effectLst/>
                <a:latin typeface="Times New Roman" panose="02020603050405020304" pitchFamily="18" charset="0"/>
                <a:cs typeface="Times New Roman" panose="02020603050405020304" pitchFamily="18" charset="0"/>
              </a:rPr>
              <a:t> 11 </a:t>
            </a:r>
            <a:r>
              <a:rPr lang="en-ID" sz="2900" b="1" i="0" dirty="0" err="1">
                <a:solidFill>
                  <a:schemeClr val="tx1"/>
                </a:solidFill>
                <a:effectLst/>
                <a:latin typeface="Times New Roman" panose="02020603050405020304" pitchFamily="18" charset="0"/>
                <a:cs typeface="Times New Roman" panose="02020603050405020304" pitchFamily="18" charset="0"/>
              </a:rPr>
              <a:t>Februari</a:t>
            </a:r>
            <a:r>
              <a:rPr lang="en-ID" sz="2900" b="1" i="0" dirty="0">
                <a:solidFill>
                  <a:schemeClr val="tx1"/>
                </a:solidFill>
                <a:effectLst/>
                <a:latin typeface="Times New Roman" panose="02020603050405020304" pitchFamily="18" charset="0"/>
                <a:cs typeface="Times New Roman" panose="02020603050405020304" pitchFamily="18" charset="0"/>
              </a:rPr>
              <a:t> 1992 </a:t>
            </a:r>
            <a:r>
              <a:rPr lang="en-ID" sz="2900" b="1" i="0" dirty="0" err="1">
                <a:solidFill>
                  <a:schemeClr val="tx1"/>
                </a:solidFill>
                <a:effectLst/>
                <a:latin typeface="Times New Roman" panose="02020603050405020304" pitchFamily="18" charset="0"/>
                <a:cs typeface="Times New Roman" panose="02020603050405020304" pitchFamily="18" charset="0"/>
              </a:rPr>
              <a:t>tentang</a:t>
            </a:r>
            <a:r>
              <a:rPr lang="en-ID" sz="2900" b="1" i="0" dirty="0">
                <a:solidFill>
                  <a:schemeClr val="tx1"/>
                </a:solidFill>
                <a:effectLst/>
                <a:latin typeface="Times New Roman" panose="02020603050405020304" pitchFamily="18" charset="0"/>
                <a:cs typeface="Times New Roman" panose="02020603050405020304" pitchFamily="18" charset="0"/>
              </a:rPr>
              <a:t> Usaha </a:t>
            </a:r>
            <a:r>
              <a:rPr lang="en-ID" sz="2900" b="1" i="0" dirty="0" err="1">
                <a:solidFill>
                  <a:schemeClr val="tx1"/>
                </a:solidFill>
                <a:effectLst/>
                <a:latin typeface="Times New Roman" panose="02020603050405020304" pitchFamily="18" charset="0"/>
                <a:cs typeface="Times New Roman" panose="02020603050405020304" pitchFamily="18" charset="0"/>
              </a:rPr>
              <a:t>Perasuransian</a:t>
            </a:r>
            <a:r>
              <a:rPr lang="en-ID" sz="2900" b="1" i="0" dirty="0">
                <a:solidFill>
                  <a:schemeClr val="tx1"/>
                </a:solidFill>
                <a:effectLst/>
                <a:latin typeface="Times New Roman" panose="02020603050405020304" pitchFamily="18" charset="0"/>
                <a:cs typeface="Times New Roman" panose="02020603050405020304" pitchFamily="18" charset="0"/>
              </a:rPr>
              <a:t>. Pada 17 </a:t>
            </a:r>
            <a:r>
              <a:rPr lang="en-ID" sz="2900" b="1" i="0" dirty="0" err="1">
                <a:solidFill>
                  <a:schemeClr val="tx1"/>
                </a:solidFill>
                <a:effectLst/>
                <a:latin typeface="Times New Roman" panose="02020603050405020304" pitchFamily="18" charset="0"/>
                <a:cs typeface="Times New Roman" panose="02020603050405020304" pitchFamily="18" charset="0"/>
              </a:rPr>
              <a:t>Oktober</a:t>
            </a:r>
            <a:r>
              <a:rPr lang="en-ID" sz="2900" b="1" i="0" dirty="0">
                <a:solidFill>
                  <a:schemeClr val="tx1"/>
                </a:solidFill>
                <a:effectLst/>
                <a:latin typeface="Times New Roman" panose="02020603050405020304" pitchFamily="18" charset="0"/>
                <a:cs typeface="Times New Roman" panose="02020603050405020304" pitchFamily="18" charset="0"/>
              </a:rPr>
              <a:t> 2014, </a:t>
            </a:r>
            <a:r>
              <a:rPr lang="en-ID" sz="2900" b="1" i="0" dirty="0" err="1">
                <a:solidFill>
                  <a:schemeClr val="tx1"/>
                </a:solidFill>
                <a:effectLst/>
                <a:latin typeface="Times New Roman" panose="02020603050405020304" pitchFamily="18" charset="0"/>
                <a:cs typeface="Times New Roman" panose="02020603050405020304" pitchFamily="18" charset="0"/>
              </a:rPr>
              <a:t>Pemerintah</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Republik</a:t>
            </a:r>
            <a:r>
              <a:rPr lang="en-ID" sz="2900" b="1" i="0" dirty="0">
                <a:solidFill>
                  <a:schemeClr val="tx1"/>
                </a:solidFill>
                <a:effectLst/>
                <a:latin typeface="Times New Roman" panose="02020603050405020304" pitchFamily="18" charset="0"/>
                <a:cs typeface="Times New Roman" panose="02020603050405020304" pitchFamily="18" charset="0"/>
              </a:rPr>
              <a:t> Indonesia </a:t>
            </a:r>
            <a:r>
              <a:rPr lang="en-ID" sz="2900" b="1" i="0" dirty="0" err="1">
                <a:solidFill>
                  <a:schemeClr val="tx1"/>
                </a:solidFill>
                <a:effectLst/>
                <a:latin typeface="Times New Roman" panose="02020603050405020304" pitchFamily="18" charset="0"/>
                <a:cs typeface="Times New Roman" panose="02020603050405020304" pitchFamily="18" charset="0"/>
              </a:rPr>
              <a:t>mencabut</a:t>
            </a:r>
            <a:r>
              <a:rPr lang="en-ID" sz="2900" b="1" i="0" dirty="0">
                <a:solidFill>
                  <a:schemeClr val="tx1"/>
                </a:solidFill>
                <a:effectLst/>
                <a:latin typeface="Times New Roman" panose="02020603050405020304" pitchFamily="18" charset="0"/>
                <a:cs typeface="Times New Roman" panose="02020603050405020304" pitchFamily="18" charset="0"/>
              </a:rPr>
              <a:t> UU </a:t>
            </a:r>
            <a:r>
              <a:rPr lang="en-ID" sz="2900" b="1" i="0" dirty="0" err="1">
                <a:solidFill>
                  <a:schemeClr val="tx1"/>
                </a:solidFill>
                <a:effectLst/>
                <a:latin typeface="Times New Roman" panose="02020603050405020304" pitchFamily="18" charset="0"/>
                <a:cs typeface="Times New Roman" panose="02020603050405020304" pitchFamily="18" charset="0"/>
              </a:rPr>
              <a:t>tersebut</a:t>
            </a:r>
            <a:r>
              <a:rPr lang="en-ID" sz="2900" b="1" i="0" dirty="0">
                <a:solidFill>
                  <a:schemeClr val="tx1"/>
                </a:solidFill>
                <a:effectLst/>
                <a:latin typeface="Times New Roman" panose="02020603050405020304" pitchFamily="18" charset="0"/>
                <a:cs typeface="Times New Roman" panose="02020603050405020304" pitchFamily="18" charset="0"/>
              </a:rPr>
              <a:t> dan </a:t>
            </a:r>
            <a:r>
              <a:rPr lang="en-ID" sz="2900" b="1" i="0" dirty="0" err="1">
                <a:solidFill>
                  <a:schemeClr val="tx1"/>
                </a:solidFill>
                <a:effectLst/>
                <a:latin typeface="Times New Roman" panose="02020603050405020304" pitchFamily="18" charset="0"/>
                <a:cs typeface="Times New Roman" panose="02020603050405020304" pitchFamily="18" charset="0"/>
              </a:rPr>
              <a:t>menerbitkan</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Undang-Undang</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Nomor</a:t>
            </a:r>
            <a:r>
              <a:rPr lang="en-ID" sz="2900" b="1" i="0" dirty="0">
                <a:solidFill>
                  <a:schemeClr val="tx1"/>
                </a:solidFill>
                <a:effectLst/>
                <a:latin typeface="Times New Roman" panose="02020603050405020304" pitchFamily="18" charset="0"/>
                <a:cs typeface="Times New Roman" panose="02020603050405020304" pitchFamily="18" charset="0"/>
              </a:rPr>
              <a:t> 40 </a:t>
            </a:r>
            <a:r>
              <a:rPr lang="en-ID" sz="2900" b="1" i="0" dirty="0" err="1">
                <a:solidFill>
                  <a:schemeClr val="tx1"/>
                </a:solidFill>
                <a:effectLst/>
                <a:latin typeface="Times New Roman" panose="02020603050405020304" pitchFamily="18" charset="0"/>
                <a:cs typeface="Times New Roman" panose="02020603050405020304" pitchFamily="18" charset="0"/>
              </a:rPr>
              <a:t>tahun</a:t>
            </a:r>
            <a:r>
              <a:rPr lang="en-ID" sz="2900" b="1" i="0" dirty="0">
                <a:solidFill>
                  <a:schemeClr val="tx1"/>
                </a:solidFill>
                <a:effectLst/>
                <a:latin typeface="Times New Roman" panose="02020603050405020304" pitchFamily="18" charset="0"/>
                <a:cs typeface="Times New Roman" panose="02020603050405020304" pitchFamily="18" charset="0"/>
              </a:rPr>
              <a:t> 2014 </a:t>
            </a:r>
            <a:r>
              <a:rPr lang="en-ID" sz="2900" b="1" i="0" dirty="0" err="1">
                <a:solidFill>
                  <a:schemeClr val="tx1"/>
                </a:solidFill>
                <a:effectLst/>
                <a:latin typeface="Times New Roman" panose="02020603050405020304" pitchFamily="18" charset="0"/>
                <a:cs typeface="Times New Roman" panose="02020603050405020304" pitchFamily="18" charset="0"/>
              </a:rPr>
              <a:t>tentang</a:t>
            </a:r>
            <a:r>
              <a:rPr lang="en-ID" sz="2900" b="1" i="0" dirty="0">
                <a:solidFill>
                  <a:schemeClr val="tx1"/>
                </a:solidFill>
                <a:effectLst/>
                <a:latin typeface="Times New Roman" panose="02020603050405020304" pitchFamily="18" charset="0"/>
                <a:cs typeface="Times New Roman" panose="02020603050405020304" pitchFamily="18" charset="0"/>
              </a:rPr>
              <a:t> </a:t>
            </a:r>
            <a:r>
              <a:rPr lang="en-ID" sz="2900" b="1" i="0" dirty="0" err="1">
                <a:solidFill>
                  <a:schemeClr val="tx1"/>
                </a:solidFill>
                <a:effectLst/>
                <a:latin typeface="Times New Roman" panose="02020603050405020304" pitchFamily="18" charset="0"/>
                <a:cs typeface="Times New Roman" panose="02020603050405020304" pitchFamily="18" charset="0"/>
              </a:rPr>
              <a:t>perasuransian</a:t>
            </a:r>
            <a:r>
              <a:rPr lang="en-ID" sz="2900" b="1" i="0" dirty="0">
                <a:solidFill>
                  <a:schemeClr val="tx1"/>
                </a:solidFill>
                <a:effectLst/>
                <a:latin typeface="Times New Roman" panose="02020603050405020304" pitchFamily="18" charset="0"/>
                <a:cs typeface="Times New Roman" panose="02020603050405020304" pitchFamily="18" charset="0"/>
              </a:rPr>
              <a:t>.</a:t>
            </a:r>
          </a:p>
          <a:p>
            <a:endParaRPr lang="en-US" dirty="0"/>
          </a:p>
          <a:p>
            <a:endParaRPr lang="en-US" dirty="0"/>
          </a:p>
        </p:txBody>
      </p:sp>
      <p:sp>
        <p:nvSpPr>
          <p:cNvPr id="4" name="Rectangle 1">
            <a:extLst>
              <a:ext uri="{FF2B5EF4-FFF2-40B4-BE49-F238E27FC236}">
                <a16:creationId xmlns:a16="http://schemas.microsoft.com/office/drawing/2014/main" id="{4A8B6944-0B97-926C-5796-B38A141A94AA}"/>
              </a:ext>
            </a:extLst>
          </p:cNvPr>
          <p:cNvSpPr>
            <a:spLocks noChangeArrowheads="1"/>
          </p:cNvSpPr>
          <p:nvPr/>
        </p:nvSpPr>
        <p:spPr bwMode="auto">
          <a:xfrm>
            <a:off x="1499616" y="1729714"/>
            <a:ext cx="4735491" cy="9963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2830" rIns="0" bIns="14283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404040"/>
              </a:solidFill>
              <a:effectLst/>
              <a:latin typeface="Lato" panose="020F0502020204030203" pitchFamily="34" charset="0"/>
            </a:endParaRPr>
          </a:p>
          <a:p>
            <a:pPr lvl="0" defTabSz="914400"/>
            <a:r>
              <a:rPr kumimoji="0" lang="en-US" altLang="en-US" sz="1200" b="0" i="0" u="none" strike="noStrike" cap="none" normalizeH="0" baseline="0" dirty="0">
                <a:ln>
                  <a:noFill/>
                </a:ln>
                <a:solidFill>
                  <a:srgbClr val="FF6E02"/>
                </a:solidFill>
                <a:effectLst/>
                <a:latin typeface="Lato" panose="020F0502020204030203" pitchFamily="34" charset="0"/>
              </a:rPr>
              <a:t>  </a:t>
            </a:r>
            <a:r>
              <a:rPr lang="en-US" altLang="en-US" sz="2800" b="1" dirty="0" err="1">
                <a:solidFill>
                  <a:srgbClr val="404040"/>
                </a:solidFill>
                <a:latin typeface="Imprint MT Shadow" panose="04020605060303030202" pitchFamily="82" charset="0"/>
              </a:rPr>
              <a:t>Apa</a:t>
            </a:r>
            <a:r>
              <a:rPr lang="en-US" altLang="en-US" sz="2800" b="1" dirty="0">
                <a:solidFill>
                  <a:srgbClr val="404040"/>
                </a:solidFill>
                <a:latin typeface="Imprint MT Shadow" panose="04020605060303030202" pitchFamily="82" charset="0"/>
              </a:rPr>
              <a:t> </a:t>
            </a:r>
            <a:r>
              <a:rPr lang="en-US" altLang="en-US" sz="2800" b="1" dirty="0" err="1">
                <a:solidFill>
                  <a:srgbClr val="404040"/>
                </a:solidFill>
                <a:latin typeface="Imprint MT Shadow" panose="04020605060303030202" pitchFamily="82" charset="0"/>
              </a:rPr>
              <a:t>Itu</a:t>
            </a:r>
            <a:r>
              <a:rPr lang="en-US" altLang="en-US" sz="2800" b="1" dirty="0">
                <a:solidFill>
                  <a:srgbClr val="404040"/>
                </a:solidFill>
                <a:latin typeface="Imprint MT Shadow" panose="04020605060303030202" pitchFamily="82" charset="0"/>
              </a:rPr>
              <a:t> Hukum </a:t>
            </a:r>
            <a:r>
              <a:rPr lang="en-US" altLang="en-US" sz="2800" b="1" dirty="0" err="1">
                <a:solidFill>
                  <a:srgbClr val="404040"/>
                </a:solidFill>
                <a:latin typeface="Imprint MT Shadow" panose="04020605060303030202" pitchFamily="82" charset="0"/>
              </a:rPr>
              <a:t>Asuransi</a:t>
            </a:r>
            <a:r>
              <a:rPr lang="en-US" altLang="en-US" sz="2800" b="1" dirty="0">
                <a:solidFill>
                  <a:srgbClr val="404040"/>
                </a:solidFill>
                <a:latin typeface="Imprint MT Shadow" panose="04020605060303030202" pitchFamily="82" charset="0"/>
              </a:rPr>
              <a:t>? </a:t>
            </a:r>
            <a:r>
              <a:rPr kumimoji="0" lang="en-US" altLang="en-US" sz="2800" b="0" i="0" u="none" strike="noStrike" cap="none" normalizeH="0" baseline="0" dirty="0">
                <a:ln>
                  <a:noFill/>
                </a:ln>
                <a:solidFill>
                  <a:srgbClr val="FF6E02"/>
                </a:solidFill>
                <a:effectLst/>
                <a:latin typeface="Imprint MT Shadow" panose="04020605060303030202" pitchFamily="82" charset="0"/>
              </a:rPr>
              <a:t>  </a:t>
            </a:r>
            <a:endParaRPr kumimoji="0" lang="en-US" altLang="en-US" sz="2800" b="0" i="0" u="none" strike="noStrike" cap="none" normalizeH="0" baseline="0" dirty="0">
              <a:ln>
                <a:noFill/>
              </a:ln>
              <a:solidFill>
                <a:schemeClr val="tx1"/>
              </a:solidFill>
              <a:effectLst/>
              <a:latin typeface="Imprint MT Shadow" panose="04020605060303030202" pitchFamily="82" charset="0"/>
            </a:endParaRPr>
          </a:p>
        </p:txBody>
      </p:sp>
      <p:pic>
        <p:nvPicPr>
          <p:cNvPr id="1026" name="Picture 2" descr="hukum asuransi adalah">
            <a:hlinkClick r:id="rId2"/>
            <a:extLst>
              <a:ext uri="{FF2B5EF4-FFF2-40B4-BE49-F238E27FC236}">
                <a16:creationId xmlns:a16="http://schemas.microsoft.com/office/drawing/2014/main" id="{979944B0-2946-8614-DFCD-F48F05D71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107" y="881989"/>
            <a:ext cx="285750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53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a:xfrm>
            <a:off x="10003536" y="472108"/>
            <a:ext cx="987552" cy="244503"/>
          </a:xfrm>
        </p:spPr>
        <p:txBody>
          <a:bodyPr/>
          <a:lstStyle/>
          <a:p>
            <a:fld id="{48F63A3B-78C7-47BE-AE5E-E10140E04643}" type="slidenum">
              <a:rPr lang="en-US" smtClean="0"/>
              <a:pPr/>
              <a:t>3</a:t>
            </a:fld>
            <a:endParaRPr lang="en-US" dirty="0"/>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1200913" y="472108"/>
            <a:ext cx="10453812" cy="5698878"/>
          </a:xfrm>
        </p:spPr>
        <p:txBody>
          <a:bodyPr/>
          <a:lstStyle/>
          <a:p>
            <a:pPr algn="just"/>
            <a:r>
              <a:rPr lang="en-ID" sz="2000" b="1" i="0" dirty="0" err="1">
                <a:solidFill>
                  <a:schemeClr val="tx1"/>
                </a:solidFill>
                <a:effectLst/>
                <a:latin typeface="Times New Roman" panose="02020603050405020304" pitchFamily="18" charset="0"/>
                <a:cs typeface="Times New Roman" panose="02020603050405020304" pitchFamily="18" charset="0"/>
              </a:rPr>
              <a:t>Asuransi</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atau</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pertanggungan</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adalah</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perjanjian</a:t>
            </a:r>
            <a:r>
              <a:rPr lang="en-ID" sz="2000" b="1" i="0" dirty="0">
                <a:solidFill>
                  <a:schemeClr val="tx1"/>
                </a:solidFill>
                <a:effectLst/>
                <a:latin typeface="Times New Roman" panose="02020603050405020304" pitchFamily="18" charset="0"/>
                <a:cs typeface="Times New Roman" panose="02020603050405020304" pitchFamily="18" charset="0"/>
              </a:rPr>
              <a:t> yang </a:t>
            </a:r>
            <a:r>
              <a:rPr lang="en-ID" sz="2000" b="1" i="0" dirty="0" err="1">
                <a:solidFill>
                  <a:schemeClr val="tx1"/>
                </a:solidFill>
                <a:effectLst/>
                <a:latin typeface="Times New Roman" panose="02020603050405020304" pitchFamily="18" charset="0"/>
                <a:cs typeface="Times New Roman" panose="02020603050405020304" pitchFamily="18" charset="0"/>
              </a:rPr>
              <a:t>terjadi</a:t>
            </a:r>
            <a:r>
              <a:rPr lang="en-ID" sz="2000" b="1" i="0" dirty="0">
                <a:solidFill>
                  <a:schemeClr val="tx1"/>
                </a:solidFill>
                <a:effectLst/>
                <a:latin typeface="Times New Roman" panose="02020603050405020304" pitchFamily="18" charset="0"/>
                <a:cs typeface="Times New Roman" panose="02020603050405020304" pitchFamily="18" charset="0"/>
              </a:rPr>
              <a:t> di </a:t>
            </a:r>
            <a:r>
              <a:rPr lang="en-ID" sz="2000" b="1" i="0" dirty="0" err="1">
                <a:solidFill>
                  <a:schemeClr val="tx1"/>
                </a:solidFill>
                <a:effectLst/>
                <a:latin typeface="Times New Roman" panose="02020603050405020304" pitchFamily="18" charset="0"/>
                <a:cs typeface="Times New Roman" panose="02020603050405020304" pitchFamily="18" charset="0"/>
              </a:rPr>
              <a:t>antara</a:t>
            </a:r>
            <a:r>
              <a:rPr lang="en-ID" sz="2000" b="1" i="0" dirty="0">
                <a:solidFill>
                  <a:schemeClr val="tx1"/>
                </a:solidFill>
                <a:effectLst/>
                <a:latin typeface="Times New Roman" panose="02020603050405020304" pitchFamily="18" charset="0"/>
                <a:cs typeface="Times New Roman" panose="02020603050405020304" pitchFamily="18" charset="0"/>
              </a:rPr>
              <a:t> dua </a:t>
            </a:r>
            <a:r>
              <a:rPr lang="en-ID" sz="2000" b="1" i="0" dirty="0" err="1">
                <a:solidFill>
                  <a:schemeClr val="tx1"/>
                </a:solidFill>
                <a:effectLst/>
                <a:latin typeface="Times New Roman" panose="02020603050405020304" pitchFamily="18" charset="0"/>
                <a:cs typeface="Times New Roman" panose="02020603050405020304" pitchFamily="18" charset="0"/>
              </a:rPr>
              <a:t>pihak</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atau</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lebih</a:t>
            </a:r>
            <a:r>
              <a:rPr lang="en-ID" sz="2000" b="1" i="0" dirty="0">
                <a:solidFill>
                  <a:schemeClr val="tx1"/>
                </a:solidFill>
                <a:effectLst/>
                <a:latin typeface="Times New Roman" panose="02020603050405020304" pitchFamily="18" charset="0"/>
                <a:cs typeface="Times New Roman" panose="02020603050405020304" pitchFamily="18" charset="0"/>
              </a:rPr>
              <a:t>, di mana </a:t>
            </a:r>
            <a:r>
              <a:rPr lang="en-ID" sz="2000" b="1" i="0" dirty="0" err="1">
                <a:solidFill>
                  <a:schemeClr val="tx1"/>
                </a:solidFill>
                <a:effectLst/>
                <a:latin typeface="Times New Roman" panose="02020603050405020304" pitchFamily="18" charset="0"/>
                <a:cs typeface="Times New Roman" panose="02020603050405020304" pitchFamily="18" charset="0"/>
              </a:rPr>
              <a:t>pihak</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penanggung</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mengikatkan</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diri</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kepada</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pihak</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tertanggung</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dengan</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cara</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menerima</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sejumlah</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premi</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asuransi</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untuk</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memberikan</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layanan</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penggantian</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kepada</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tertanggung</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akibat</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adanya</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kerugian</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kerusakan</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atau</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kehilangan</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keuntungan</a:t>
            </a:r>
            <a:r>
              <a:rPr lang="en-ID" sz="2000" b="1" i="0" dirty="0">
                <a:solidFill>
                  <a:schemeClr val="tx1"/>
                </a:solidFill>
                <a:effectLst/>
                <a:latin typeface="Times New Roman" panose="02020603050405020304" pitchFamily="18" charset="0"/>
                <a:cs typeface="Times New Roman" panose="02020603050405020304" pitchFamily="18" charset="0"/>
              </a:rPr>
              <a:t> yang </a:t>
            </a:r>
            <a:r>
              <a:rPr lang="en-ID" sz="2000" b="1" i="0" dirty="0" err="1">
                <a:solidFill>
                  <a:schemeClr val="tx1"/>
                </a:solidFill>
                <a:effectLst/>
                <a:latin typeface="Times New Roman" panose="02020603050405020304" pitchFamily="18" charset="0"/>
                <a:cs typeface="Times New Roman" panose="02020603050405020304" pitchFamily="18" charset="0"/>
              </a:rPr>
              <a:t>diharapkan</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atau</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tanggung</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jawab</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hukum</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kepada</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pihak</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ketiga</a:t>
            </a:r>
            <a:r>
              <a:rPr lang="en-ID" sz="2000" b="1" i="0" dirty="0">
                <a:solidFill>
                  <a:schemeClr val="tx1"/>
                </a:solidFill>
                <a:effectLst/>
                <a:latin typeface="Times New Roman" panose="02020603050405020304" pitchFamily="18" charset="0"/>
                <a:cs typeface="Times New Roman" panose="02020603050405020304" pitchFamily="18" charset="0"/>
              </a:rPr>
              <a:t> yang </a:t>
            </a:r>
            <a:r>
              <a:rPr lang="en-ID" sz="2000" b="1" i="0" dirty="0" err="1">
                <a:solidFill>
                  <a:schemeClr val="tx1"/>
                </a:solidFill>
                <a:effectLst/>
                <a:latin typeface="Times New Roman" panose="02020603050405020304" pitchFamily="18" charset="0"/>
                <a:cs typeface="Times New Roman" panose="02020603050405020304" pitchFamily="18" charset="0"/>
              </a:rPr>
              <a:t>mungkin</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akan</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diderita</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tertanggung</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akibat</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terjadinya</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suatu</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peristiwa</a:t>
            </a:r>
            <a:r>
              <a:rPr lang="en-ID" sz="2000" b="1" i="0" dirty="0">
                <a:solidFill>
                  <a:schemeClr val="tx1"/>
                </a:solidFill>
                <a:effectLst/>
                <a:latin typeface="Times New Roman" panose="02020603050405020304" pitchFamily="18" charset="0"/>
                <a:cs typeface="Times New Roman" panose="02020603050405020304" pitchFamily="18" charset="0"/>
              </a:rPr>
              <a:t> yang </a:t>
            </a:r>
            <a:r>
              <a:rPr lang="en-ID" sz="2000" b="1" i="0" dirty="0" err="1">
                <a:solidFill>
                  <a:schemeClr val="tx1"/>
                </a:solidFill>
                <a:effectLst/>
                <a:latin typeface="Times New Roman" panose="02020603050405020304" pitchFamily="18" charset="0"/>
                <a:cs typeface="Times New Roman" panose="02020603050405020304" pitchFamily="18" charset="0"/>
              </a:rPr>
              <a:t>tidak</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pasti</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atau</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memberikan</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suatu</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pembayaran</a:t>
            </a:r>
            <a:r>
              <a:rPr lang="en-ID" sz="2000" b="1" i="0" dirty="0">
                <a:solidFill>
                  <a:schemeClr val="tx1"/>
                </a:solidFill>
                <a:effectLst/>
                <a:latin typeface="Times New Roman" panose="02020603050405020304" pitchFamily="18" charset="0"/>
                <a:cs typeface="Times New Roman" panose="02020603050405020304" pitchFamily="18" charset="0"/>
              </a:rPr>
              <a:t> yang </a:t>
            </a:r>
            <a:r>
              <a:rPr lang="en-ID" sz="2000" b="1" i="0" dirty="0" err="1">
                <a:solidFill>
                  <a:schemeClr val="tx1"/>
                </a:solidFill>
                <a:effectLst/>
                <a:latin typeface="Times New Roman" panose="02020603050405020304" pitchFamily="18" charset="0"/>
                <a:cs typeface="Times New Roman" panose="02020603050405020304" pitchFamily="18" charset="0"/>
              </a:rPr>
              <a:t>dilakukan</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karena</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meninggal</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atau</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hidupnya</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seseorang</a:t>
            </a:r>
            <a:r>
              <a:rPr lang="en-ID" sz="2000" b="1" i="0" dirty="0">
                <a:solidFill>
                  <a:schemeClr val="tx1"/>
                </a:solidFill>
                <a:effectLst/>
                <a:latin typeface="Times New Roman" panose="02020603050405020304" pitchFamily="18" charset="0"/>
                <a:cs typeface="Times New Roman" panose="02020603050405020304" pitchFamily="18" charset="0"/>
              </a:rPr>
              <a:t> yang </a:t>
            </a:r>
            <a:r>
              <a:rPr lang="en-ID" sz="2000" b="1" i="0" dirty="0" err="1">
                <a:solidFill>
                  <a:schemeClr val="tx1"/>
                </a:solidFill>
                <a:effectLst/>
                <a:latin typeface="Times New Roman" panose="02020603050405020304" pitchFamily="18" charset="0"/>
                <a:cs typeface="Times New Roman" panose="02020603050405020304" pitchFamily="18" charset="0"/>
              </a:rPr>
              <a:t>dipertanggungkan</a:t>
            </a:r>
            <a:r>
              <a:rPr lang="en-ID" sz="2000" b="1" i="0" dirty="0">
                <a:solidFill>
                  <a:schemeClr val="tx1"/>
                </a:solidFill>
                <a:effectLst/>
                <a:latin typeface="Times New Roman" panose="02020603050405020304" pitchFamily="18" charset="0"/>
                <a:cs typeface="Times New Roman" panose="02020603050405020304" pitchFamily="18" charset="0"/>
              </a:rPr>
              <a:t>.</a:t>
            </a:r>
          </a:p>
          <a:p>
            <a:pPr algn="just"/>
            <a:r>
              <a:rPr lang="en-ID" sz="2000" b="1" i="0" dirty="0">
                <a:solidFill>
                  <a:schemeClr val="tx1"/>
                </a:solidFill>
                <a:effectLst/>
                <a:latin typeface="Times New Roman" panose="02020603050405020304" pitchFamily="18" charset="0"/>
                <a:cs typeface="Times New Roman" panose="02020603050405020304" pitchFamily="18" charset="0"/>
              </a:rPr>
              <a:t>Jika </a:t>
            </a:r>
            <a:r>
              <a:rPr lang="en-ID" sz="2000" b="1" i="0" dirty="0" err="1">
                <a:solidFill>
                  <a:schemeClr val="tx1"/>
                </a:solidFill>
                <a:effectLst/>
                <a:latin typeface="Times New Roman" panose="02020603050405020304" pitchFamily="18" charset="0"/>
                <a:cs typeface="Times New Roman" panose="02020603050405020304" pitchFamily="18" charset="0"/>
              </a:rPr>
              <a:t>merunut</a:t>
            </a:r>
            <a:r>
              <a:rPr lang="en-ID" sz="2000" b="1" i="0" dirty="0">
                <a:solidFill>
                  <a:schemeClr val="tx1"/>
                </a:solidFill>
                <a:effectLst/>
                <a:latin typeface="Times New Roman" panose="02020603050405020304" pitchFamily="18" charset="0"/>
                <a:cs typeface="Times New Roman" panose="02020603050405020304" pitchFamily="18" charset="0"/>
              </a:rPr>
              <a:t> pada </a:t>
            </a:r>
            <a:r>
              <a:rPr lang="en-ID" sz="2000" b="1" i="0" dirty="0" err="1">
                <a:solidFill>
                  <a:schemeClr val="tx1"/>
                </a:solidFill>
                <a:effectLst/>
                <a:latin typeface="Times New Roman" panose="02020603050405020304" pitchFamily="18" charset="0"/>
                <a:cs typeface="Times New Roman" panose="02020603050405020304" pitchFamily="18" charset="0"/>
              </a:rPr>
              <a:t>hukum</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asuransi</a:t>
            </a:r>
            <a:r>
              <a:rPr lang="en-ID" sz="2000" b="1" i="0" dirty="0">
                <a:solidFill>
                  <a:schemeClr val="tx1"/>
                </a:solidFill>
                <a:effectLst/>
                <a:latin typeface="Times New Roman" panose="02020603050405020304" pitchFamily="18" charset="0"/>
                <a:cs typeface="Times New Roman" panose="02020603050405020304" pitchFamily="18" charset="0"/>
              </a:rPr>
              <a:t> di </a:t>
            </a:r>
            <a:r>
              <a:rPr lang="en-ID" sz="2000" b="1" i="0" dirty="0" err="1">
                <a:solidFill>
                  <a:schemeClr val="tx1"/>
                </a:solidFill>
                <a:effectLst/>
                <a:latin typeface="Times New Roman" panose="02020603050405020304" pitchFamily="18" charset="0"/>
                <a:cs typeface="Times New Roman" panose="02020603050405020304" pitchFamily="18" charset="0"/>
              </a:rPr>
              <a:t>atas</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bisa</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dikatakan</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bahwa</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asuransi</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adalah</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sebuah</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bentuk</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perjanjian</a:t>
            </a:r>
            <a:r>
              <a:rPr lang="en-ID" sz="2000" b="1" i="0" dirty="0">
                <a:solidFill>
                  <a:schemeClr val="tx1"/>
                </a:solidFill>
                <a:effectLst/>
                <a:latin typeface="Times New Roman" panose="02020603050405020304" pitchFamily="18" charset="0"/>
                <a:cs typeface="Times New Roman" panose="02020603050405020304" pitchFamily="18" charset="0"/>
              </a:rPr>
              <a:t> yang </a:t>
            </a:r>
            <a:r>
              <a:rPr lang="en-ID" sz="2000" b="1" i="0" dirty="0" err="1">
                <a:solidFill>
                  <a:schemeClr val="tx1"/>
                </a:solidFill>
                <a:effectLst/>
                <a:latin typeface="Times New Roman" panose="02020603050405020304" pitchFamily="18" charset="0"/>
                <a:cs typeface="Times New Roman" panose="02020603050405020304" pitchFamily="18" charset="0"/>
              </a:rPr>
              <a:t>harus</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memenuhi</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syarat</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sebagaimana</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tertuang</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dalam</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Pasal</a:t>
            </a:r>
            <a:r>
              <a:rPr lang="en-ID" sz="2000" b="1" i="0" dirty="0">
                <a:solidFill>
                  <a:schemeClr val="tx1"/>
                </a:solidFill>
                <a:effectLst/>
                <a:latin typeface="Times New Roman" panose="02020603050405020304" pitchFamily="18" charset="0"/>
                <a:cs typeface="Times New Roman" panose="02020603050405020304" pitchFamily="18" charset="0"/>
              </a:rPr>
              <a:t> 1320 KUH </a:t>
            </a:r>
            <a:r>
              <a:rPr lang="en-ID" sz="2000" b="1" i="0" dirty="0" err="1">
                <a:solidFill>
                  <a:schemeClr val="tx1"/>
                </a:solidFill>
                <a:effectLst/>
                <a:latin typeface="Times New Roman" panose="02020603050405020304" pitchFamily="18" charset="0"/>
                <a:cs typeface="Times New Roman" panose="02020603050405020304" pitchFamily="18" charset="0"/>
              </a:rPr>
              <a:t>Perdata</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tetapi</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dengan</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karakteristik</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khusus</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sebagai</a:t>
            </a:r>
            <a:r>
              <a:rPr lang="en-ID" sz="2000" b="1" i="0" dirty="0">
                <a:solidFill>
                  <a:schemeClr val="tx1"/>
                </a:solidFill>
                <a:effectLst/>
                <a:latin typeface="Times New Roman" panose="02020603050405020304" pitchFamily="18" charset="0"/>
                <a:cs typeface="Times New Roman" panose="02020603050405020304" pitchFamily="18" charset="0"/>
              </a:rPr>
              <a:t> mana </a:t>
            </a:r>
            <a:r>
              <a:rPr lang="en-ID" sz="2000" b="1" i="0" dirty="0" err="1">
                <a:solidFill>
                  <a:schemeClr val="tx1"/>
                </a:solidFill>
                <a:effectLst/>
                <a:latin typeface="Times New Roman" panose="02020603050405020304" pitchFamily="18" charset="0"/>
                <a:cs typeface="Times New Roman" panose="02020603050405020304" pitchFamily="18" charset="0"/>
              </a:rPr>
              <a:t>dijelaskan</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dalam</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Pasal</a:t>
            </a:r>
            <a:r>
              <a:rPr lang="en-ID" sz="2000" b="1" i="0" dirty="0">
                <a:solidFill>
                  <a:schemeClr val="tx1"/>
                </a:solidFill>
                <a:effectLst/>
                <a:latin typeface="Times New Roman" panose="02020603050405020304" pitchFamily="18" charset="0"/>
                <a:cs typeface="Times New Roman" panose="02020603050405020304" pitchFamily="18" charset="0"/>
              </a:rPr>
              <a:t> 1774 KUH </a:t>
            </a:r>
            <a:r>
              <a:rPr lang="en-ID" sz="2000" b="1" i="0" dirty="0" err="1">
                <a:solidFill>
                  <a:schemeClr val="tx1"/>
                </a:solidFill>
                <a:effectLst/>
                <a:latin typeface="Times New Roman" panose="02020603050405020304" pitchFamily="18" charset="0"/>
                <a:cs typeface="Times New Roman" panose="02020603050405020304" pitchFamily="18" charset="0"/>
              </a:rPr>
              <a:t>Perdata</a:t>
            </a:r>
            <a:r>
              <a:rPr lang="en-ID" sz="2000" b="1" i="0" dirty="0">
                <a:solidFill>
                  <a:schemeClr val="tx1"/>
                </a:solidFill>
                <a:effectLst/>
                <a:latin typeface="Times New Roman" panose="02020603050405020304" pitchFamily="18" charset="0"/>
                <a:cs typeface="Times New Roman" panose="02020603050405020304" pitchFamily="18" charset="0"/>
              </a:rPr>
              <a:t> yang </a:t>
            </a:r>
            <a:r>
              <a:rPr lang="en-ID" sz="2000" b="1" i="0" dirty="0" err="1">
                <a:solidFill>
                  <a:schemeClr val="tx1"/>
                </a:solidFill>
                <a:effectLst/>
                <a:latin typeface="Times New Roman" panose="02020603050405020304" pitchFamily="18" charset="0"/>
                <a:cs typeface="Times New Roman" panose="02020603050405020304" pitchFamily="18" charset="0"/>
              </a:rPr>
              <a:t>menyatakan</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bahwa</a:t>
            </a:r>
            <a:r>
              <a:rPr lang="en-ID" sz="2000" b="1" i="0" dirty="0">
                <a:solidFill>
                  <a:schemeClr val="tx1"/>
                </a:solidFill>
                <a:effectLst/>
                <a:latin typeface="Times New Roman" panose="02020603050405020304" pitchFamily="18" charset="0"/>
                <a:cs typeface="Times New Roman" panose="02020603050405020304" pitchFamily="18" charset="0"/>
              </a:rPr>
              <a:t>:</a:t>
            </a:r>
          </a:p>
          <a:p>
            <a:pPr algn="just"/>
            <a:r>
              <a:rPr lang="en-ID" sz="2000" b="1" i="0" dirty="0" err="1">
                <a:solidFill>
                  <a:schemeClr val="tx1"/>
                </a:solidFill>
                <a:effectLst/>
                <a:latin typeface="Times New Roman" panose="02020603050405020304" pitchFamily="18" charset="0"/>
                <a:cs typeface="Times New Roman" panose="02020603050405020304" pitchFamily="18" charset="0"/>
              </a:rPr>
              <a:t>Suatu</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persetujuan</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untung-untungan</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1" dirty="0" err="1">
                <a:solidFill>
                  <a:schemeClr val="tx1"/>
                </a:solidFill>
                <a:effectLst/>
                <a:latin typeface="Times New Roman" panose="02020603050405020304" pitchFamily="18" charset="0"/>
                <a:cs typeface="Times New Roman" panose="02020603050405020304" pitchFamily="18" charset="0"/>
              </a:rPr>
              <a:t>kans</a:t>
            </a:r>
            <a:r>
              <a:rPr lang="en-ID" sz="2000" b="1" i="1" dirty="0">
                <a:solidFill>
                  <a:schemeClr val="tx1"/>
                </a:solidFill>
                <a:effectLst/>
                <a:latin typeface="Times New Roman" panose="02020603050405020304" pitchFamily="18" charset="0"/>
                <a:cs typeface="Times New Roman" panose="02020603050405020304" pitchFamily="18" charset="0"/>
              </a:rPr>
              <a:t> </a:t>
            </a:r>
            <a:r>
              <a:rPr lang="en-ID" sz="2000" b="1" i="1" dirty="0" err="1">
                <a:solidFill>
                  <a:schemeClr val="tx1"/>
                </a:solidFill>
                <a:effectLst/>
                <a:latin typeface="Times New Roman" panose="02020603050405020304" pitchFamily="18" charset="0"/>
                <a:cs typeface="Times New Roman" panose="02020603050405020304" pitchFamily="18" charset="0"/>
              </a:rPr>
              <a:t>overeenkomst</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adalah</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suatu</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perbuatan</a:t>
            </a:r>
            <a:r>
              <a:rPr lang="en-ID" sz="2000" b="1" i="0" dirty="0">
                <a:solidFill>
                  <a:schemeClr val="tx1"/>
                </a:solidFill>
                <a:effectLst/>
                <a:latin typeface="Times New Roman" panose="02020603050405020304" pitchFamily="18" charset="0"/>
                <a:cs typeface="Times New Roman" panose="02020603050405020304" pitchFamily="18" charset="0"/>
              </a:rPr>
              <a:t> yang </a:t>
            </a:r>
            <a:r>
              <a:rPr lang="en-ID" sz="2000" b="1" i="0" dirty="0" err="1">
                <a:solidFill>
                  <a:schemeClr val="tx1"/>
                </a:solidFill>
                <a:effectLst/>
                <a:latin typeface="Times New Roman" panose="02020603050405020304" pitchFamily="18" charset="0"/>
                <a:cs typeface="Times New Roman" panose="02020603050405020304" pitchFamily="18" charset="0"/>
              </a:rPr>
              <a:t>hasilnya</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mengenai</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untung</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ruginya</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baik</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bagi</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semua</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pihak</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maupun</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bagi</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sementara</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pihak</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bergantung</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kepada</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kejadian</a:t>
            </a:r>
            <a:r>
              <a:rPr lang="en-ID" sz="2000" b="1" i="0" dirty="0">
                <a:solidFill>
                  <a:schemeClr val="tx1"/>
                </a:solidFill>
                <a:effectLst/>
                <a:latin typeface="Times New Roman" panose="02020603050405020304" pitchFamily="18" charset="0"/>
                <a:cs typeface="Times New Roman" panose="02020603050405020304" pitchFamily="18" charset="0"/>
              </a:rPr>
              <a:t> yang </a:t>
            </a:r>
            <a:r>
              <a:rPr lang="en-ID" sz="2000" b="1" i="0" dirty="0" err="1">
                <a:solidFill>
                  <a:schemeClr val="tx1"/>
                </a:solidFill>
                <a:effectLst/>
                <a:latin typeface="Times New Roman" panose="02020603050405020304" pitchFamily="18" charset="0"/>
                <a:cs typeface="Times New Roman" panose="02020603050405020304" pitchFamily="18" charset="0"/>
              </a:rPr>
              <a:t>belum</a:t>
            </a:r>
            <a:r>
              <a:rPr lang="en-ID" sz="2000" b="1" i="0" dirty="0">
                <a:solidFill>
                  <a:schemeClr val="tx1"/>
                </a:solidFill>
                <a:effectLst/>
                <a:latin typeface="Times New Roman" panose="02020603050405020304" pitchFamily="18" charset="0"/>
                <a:cs typeface="Times New Roman" panose="02020603050405020304" pitchFamily="18" charset="0"/>
              </a:rPr>
              <a:t> </a:t>
            </a:r>
            <a:r>
              <a:rPr lang="en-ID" sz="2000" b="1" i="0" dirty="0" err="1">
                <a:solidFill>
                  <a:schemeClr val="tx1"/>
                </a:solidFill>
                <a:effectLst/>
                <a:latin typeface="Times New Roman" panose="02020603050405020304" pitchFamily="18" charset="0"/>
                <a:cs typeface="Times New Roman" panose="02020603050405020304" pitchFamily="18" charset="0"/>
              </a:rPr>
              <a:t>tentu</a:t>
            </a:r>
            <a:r>
              <a:rPr lang="en-ID" sz="2000" b="1" i="0" dirty="0">
                <a:solidFill>
                  <a:schemeClr val="tx1"/>
                </a:solidFill>
                <a:effectLst/>
                <a:latin typeface="Times New Roman" panose="02020603050405020304" pitchFamily="18" charset="0"/>
                <a:cs typeface="Times New Roman" panose="02020603050405020304" pitchFamily="18" charset="0"/>
              </a:rPr>
              <a:t>.</a:t>
            </a:r>
          </a:p>
          <a:p>
            <a:br>
              <a:rPr lang="en-ID" dirty="0"/>
            </a:br>
            <a:endParaRPr lang="en-US" dirty="0"/>
          </a:p>
        </p:txBody>
      </p:sp>
    </p:spTree>
    <p:extLst>
      <p:ext uri="{BB962C8B-B14F-4D97-AF65-F5344CB8AC3E}">
        <p14:creationId xmlns:p14="http://schemas.microsoft.com/office/powerpoint/2010/main" val="979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976393" y="325464"/>
            <a:ext cx="10259878" cy="6532535"/>
          </a:xfrm>
        </p:spPr>
        <p:txBody>
          <a:bodyPr/>
          <a:lstStyle/>
          <a:p>
            <a:pPr algn="just"/>
            <a:r>
              <a:rPr lang="en-ID" b="1" i="0" dirty="0">
                <a:solidFill>
                  <a:srgbClr val="404040"/>
                </a:solidFill>
                <a:effectLst/>
                <a:latin typeface="Times New Roman" panose="02020603050405020304" pitchFamily="18" charset="0"/>
                <a:cs typeface="Times New Roman" panose="02020603050405020304" pitchFamily="18" charset="0"/>
              </a:rPr>
              <a:t>Hukum </a:t>
            </a:r>
            <a:r>
              <a:rPr lang="en-ID" b="1" i="0" dirty="0" err="1">
                <a:solidFill>
                  <a:srgbClr val="404040"/>
                </a:solidFill>
                <a:effectLst/>
                <a:latin typeface="Times New Roman" panose="02020603050405020304" pitchFamily="18" charset="0"/>
                <a:cs typeface="Times New Roman" panose="02020603050405020304" pitchFamily="18" charset="0"/>
              </a:rPr>
              <a:t>Asuransi</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terbaru</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secara</a:t>
            </a:r>
            <a:r>
              <a:rPr lang="en-ID" b="1" i="0" dirty="0">
                <a:solidFill>
                  <a:srgbClr val="404040"/>
                </a:solidFill>
                <a:effectLst/>
                <a:latin typeface="Times New Roman" panose="02020603050405020304" pitchFamily="18" charset="0"/>
                <a:cs typeface="Times New Roman" panose="02020603050405020304" pitchFamily="18" charset="0"/>
              </a:rPr>
              <a:t> garis </a:t>
            </a:r>
            <a:r>
              <a:rPr lang="en-ID" b="1" i="0" dirty="0" err="1">
                <a:solidFill>
                  <a:srgbClr val="404040"/>
                </a:solidFill>
                <a:effectLst/>
                <a:latin typeface="Times New Roman" panose="02020603050405020304" pitchFamily="18" charset="0"/>
                <a:cs typeface="Times New Roman" panose="02020603050405020304" pitchFamily="18" charset="0"/>
              </a:rPr>
              <a:t>besar</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memuat</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ketentuan</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antara</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perjanjian</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antara</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perusahaan</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asuransi</a:t>
            </a:r>
            <a:r>
              <a:rPr lang="en-ID" b="1" i="0" dirty="0">
                <a:solidFill>
                  <a:srgbClr val="404040"/>
                </a:solidFill>
                <a:effectLst/>
                <a:latin typeface="Times New Roman" panose="02020603050405020304" pitchFamily="18" charset="0"/>
                <a:cs typeface="Times New Roman" panose="02020603050405020304" pitchFamily="18" charset="0"/>
              </a:rPr>
              <a:t> dan </a:t>
            </a:r>
            <a:r>
              <a:rPr lang="en-ID" b="1" i="0" dirty="0" err="1">
                <a:solidFill>
                  <a:srgbClr val="404040"/>
                </a:solidFill>
                <a:effectLst/>
                <a:latin typeface="Times New Roman" panose="02020603050405020304" pitchFamily="18" charset="0"/>
                <a:cs typeface="Times New Roman" panose="02020603050405020304" pitchFamily="18" charset="0"/>
              </a:rPr>
              <a:t>pemegang</a:t>
            </a:r>
            <a:r>
              <a:rPr lang="en-ID" b="1" i="0" dirty="0">
                <a:solidFill>
                  <a:srgbClr val="404040"/>
                </a:solidFill>
                <a:effectLst/>
                <a:latin typeface="Times New Roman" panose="02020603050405020304" pitchFamily="18" charset="0"/>
                <a:cs typeface="Times New Roman" panose="02020603050405020304" pitchFamily="18" charset="0"/>
              </a:rPr>
              <a:t> polis, yang </a:t>
            </a:r>
            <a:r>
              <a:rPr lang="en-ID" b="1" i="0" dirty="0" err="1">
                <a:solidFill>
                  <a:srgbClr val="404040"/>
                </a:solidFill>
                <a:effectLst/>
                <a:latin typeface="Times New Roman" panose="02020603050405020304" pitchFamily="18" charset="0"/>
                <a:cs typeface="Times New Roman" panose="02020603050405020304" pitchFamily="18" charset="0"/>
              </a:rPr>
              <a:t>menjadi</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dasar</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bagi</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penerimaan</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premi</a:t>
            </a:r>
            <a:r>
              <a:rPr lang="en-ID" b="1" i="0" dirty="0">
                <a:solidFill>
                  <a:srgbClr val="404040"/>
                </a:solidFill>
                <a:effectLst/>
                <a:latin typeface="Times New Roman" panose="02020603050405020304" pitchFamily="18" charset="0"/>
                <a:cs typeface="Times New Roman" panose="02020603050405020304" pitchFamily="18" charset="0"/>
              </a:rPr>
              <a:t> oleh </a:t>
            </a:r>
            <a:r>
              <a:rPr lang="en-ID" b="1" i="0" dirty="0" err="1">
                <a:solidFill>
                  <a:srgbClr val="404040"/>
                </a:solidFill>
                <a:effectLst/>
                <a:latin typeface="Times New Roman" panose="02020603050405020304" pitchFamily="18" charset="0"/>
                <a:cs typeface="Times New Roman" panose="02020603050405020304" pitchFamily="18" charset="0"/>
              </a:rPr>
              <a:t>perusahaan</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asuransi</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sebagai</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imbalan</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untuk</a:t>
            </a:r>
            <a:r>
              <a:rPr lang="en-ID" b="1" i="0" dirty="0">
                <a:solidFill>
                  <a:srgbClr val="404040"/>
                </a:solidFill>
                <a:effectLst/>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ID" b="1" i="0" dirty="0" err="1">
                <a:solidFill>
                  <a:srgbClr val="404040"/>
                </a:solidFill>
                <a:effectLst/>
                <a:latin typeface="Times New Roman" panose="02020603050405020304" pitchFamily="18" charset="0"/>
                <a:cs typeface="Times New Roman" panose="02020603050405020304" pitchFamily="18" charset="0"/>
              </a:rPr>
              <a:t>Memberikan</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penggantian</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kepada</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tertanggung</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atau</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pemegang</a:t>
            </a:r>
            <a:r>
              <a:rPr lang="en-ID" b="1" i="0" dirty="0">
                <a:solidFill>
                  <a:srgbClr val="404040"/>
                </a:solidFill>
                <a:effectLst/>
                <a:latin typeface="Times New Roman" panose="02020603050405020304" pitchFamily="18" charset="0"/>
                <a:cs typeface="Times New Roman" panose="02020603050405020304" pitchFamily="18" charset="0"/>
              </a:rPr>
              <a:t> polis </a:t>
            </a:r>
            <a:r>
              <a:rPr lang="en-ID" b="1" i="0" dirty="0" err="1">
                <a:solidFill>
                  <a:srgbClr val="404040"/>
                </a:solidFill>
                <a:effectLst/>
                <a:latin typeface="Times New Roman" panose="02020603050405020304" pitchFamily="18" charset="0"/>
                <a:cs typeface="Times New Roman" panose="02020603050405020304" pitchFamily="18" charset="0"/>
              </a:rPr>
              <a:t>karena</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kerugian</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kerusakan</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biaya</a:t>
            </a:r>
            <a:r>
              <a:rPr lang="en-ID" b="1" i="0" dirty="0">
                <a:solidFill>
                  <a:srgbClr val="404040"/>
                </a:solidFill>
                <a:effectLst/>
                <a:latin typeface="Times New Roman" panose="02020603050405020304" pitchFamily="18" charset="0"/>
                <a:cs typeface="Times New Roman" panose="02020603050405020304" pitchFamily="18" charset="0"/>
              </a:rPr>
              <a:t> yang </a:t>
            </a:r>
            <a:r>
              <a:rPr lang="en-ID" b="1" i="0" dirty="0" err="1">
                <a:solidFill>
                  <a:srgbClr val="404040"/>
                </a:solidFill>
                <a:effectLst/>
                <a:latin typeface="Times New Roman" panose="02020603050405020304" pitchFamily="18" charset="0"/>
                <a:cs typeface="Times New Roman" panose="02020603050405020304" pitchFamily="18" charset="0"/>
              </a:rPr>
              <a:t>timbul</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kehilangan</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keuntungan</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atau</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tanggung</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jawab</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hukum</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Kerugian</a:t>
            </a:r>
            <a:r>
              <a:rPr lang="en-ID" b="1" i="0" dirty="0">
                <a:solidFill>
                  <a:srgbClr val="404040"/>
                </a:solidFill>
                <a:effectLst/>
                <a:latin typeface="Times New Roman" panose="02020603050405020304" pitchFamily="18" charset="0"/>
                <a:cs typeface="Times New Roman" panose="02020603050405020304" pitchFamily="18" charset="0"/>
              </a:rPr>
              <a:t> yang </a:t>
            </a:r>
            <a:r>
              <a:rPr lang="en-ID" b="1" i="0" dirty="0" err="1">
                <a:solidFill>
                  <a:srgbClr val="404040"/>
                </a:solidFill>
                <a:effectLst/>
                <a:latin typeface="Times New Roman" panose="02020603050405020304" pitchFamily="18" charset="0"/>
                <a:cs typeface="Times New Roman" panose="02020603050405020304" pitchFamily="18" charset="0"/>
              </a:rPr>
              <a:t>mungkin</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diderita</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tertanggung</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atau</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pemegang</a:t>
            </a:r>
            <a:r>
              <a:rPr lang="en-ID" b="1" i="0" dirty="0">
                <a:solidFill>
                  <a:srgbClr val="404040"/>
                </a:solidFill>
                <a:effectLst/>
                <a:latin typeface="Times New Roman" panose="02020603050405020304" pitchFamily="18" charset="0"/>
                <a:cs typeface="Times New Roman" panose="02020603050405020304" pitchFamily="18" charset="0"/>
              </a:rPr>
              <a:t> polis </a:t>
            </a:r>
            <a:r>
              <a:rPr lang="en-ID" b="1" i="0" dirty="0" err="1">
                <a:solidFill>
                  <a:srgbClr val="404040"/>
                </a:solidFill>
                <a:effectLst/>
                <a:latin typeface="Times New Roman" panose="02020603050405020304" pitchFamily="18" charset="0"/>
                <a:cs typeface="Times New Roman" panose="02020603050405020304" pitchFamily="18" charset="0"/>
              </a:rPr>
              <a:t>ini</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bisa</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terjadi</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karena</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suatu</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peristiwa</a:t>
            </a:r>
            <a:r>
              <a:rPr lang="en-ID" b="1" i="0" dirty="0">
                <a:solidFill>
                  <a:srgbClr val="404040"/>
                </a:solidFill>
                <a:effectLst/>
                <a:latin typeface="Times New Roman" panose="02020603050405020304" pitchFamily="18" charset="0"/>
                <a:cs typeface="Times New Roman" panose="02020603050405020304" pitchFamily="18" charset="0"/>
              </a:rPr>
              <a:t> yang </a:t>
            </a:r>
            <a:r>
              <a:rPr lang="en-ID" b="1" i="0" dirty="0" err="1">
                <a:solidFill>
                  <a:srgbClr val="404040"/>
                </a:solidFill>
                <a:effectLst/>
                <a:latin typeface="Times New Roman" panose="02020603050405020304" pitchFamily="18" charset="0"/>
                <a:cs typeface="Times New Roman" panose="02020603050405020304" pitchFamily="18" charset="0"/>
              </a:rPr>
              <a:t>tidak</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pasti</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atau</a:t>
            </a:r>
            <a:endParaRPr lang="en-ID" b="1" dirty="0">
              <a:solidFill>
                <a:srgbClr val="404040"/>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ID" b="1" i="0" dirty="0" err="1">
                <a:solidFill>
                  <a:srgbClr val="404040"/>
                </a:solidFill>
                <a:effectLst/>
                <a:latin typeface="Times New Roman" panose="02020603050405020304" pitchFamily="18" charset="0"/>
                <a:cs typeface="Times New Roman" panose="02020603050405020304" pitchFamily="18" charset="0"/>
              </a:rPr>
              <a:t>Memberikan</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pembayaran</a:t>
            </a:r>
            <a:r>
              <a:rPr lang="en-ID" b="1" i="0" dirty="0">
                <a:solidFill>
                  <a:srgbClr val="404040"/>
                </a:solidFill>
                <a:effectLst/>
                <a:latin typeface="Times New Roman" panose="02020603050405020304" pitchFamily="18" charset="0"/>
                <a:cs typeface="Times New Roman" panose="02020603050405020304" pitchFamily="18" charset="0"/>
              </a:rPr>
              <a:t> yang </a:t>
            </a:r>
            <a:r>
              <a:rPr lang="en-ID" b="1" i="0" dirty="0" err="1">
                <a:solidFill>
                  <a:srgbClr val="404040"/>
                </a:solidFill>
                <a:effectLst/>
                <a:latin typeface="Times New Roman" panose="02020603050405020304" pitchFamily="18" charset="0"/>
                <a:cs typeface="Times New Roman" panose="02020603050405020304" pitchFamily="18" charset="0"/>
              </a:rPr>
              <a:t>didasarkan</a:t>
            </a:r>
            <a:r>
              <a:rPr lang="en-ID" b="1" i="0" dirty="0">
                <a:solidFill>
                  <a:srgbClr val="404040"/>
                </a:solidFill>
                <a:effectLst/>
                <a:latin typeface="Times New Roman" panose="02020603050405020304" pitchFamily="18" charset="0"/>
                <a:cs typeface="Times New Roman" panose="02020603050405020304" pitchFamily="18" charset="0"/>
              </a:rPr>
              <a:t> pada </a:t>
            </a:r>
            <a:r>
              <a:rPr lang="en-ID" b="1" i="0" dirty="0" err="1">
                <a:solidFill>
                  <a:srgbClr val="404040"/>
                </a:solidFill>
                <a:effectLst/>
                <a:latin typeface="Times New Roman" panose="02020603050405020304" pitchFamily="18" charset="0"/>
                <a:cs typeface="Times New Roman" panose="02020603050405020304" pitchFamily="18" charset="0"/>
              </a:rPr>
              <a:t>kehidupan</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tertanggung</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dengan</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manfaat</a:t>
            </a:r>
            <a:r>
              <a:rPr lang="en-ID" b="1" i="0" dirty="0">
                <a:solidFill>
                  <a:srgbClr val="404040"/>
                </a:solidFill>
                <a:effectLst/>
                <a:latin typeface="Times New Roman" panose="02020603050405020304" pitchFamily="18" charset="0"/>
                <a:cs typeface="Times New Roman" panose="02020603050405020304" pitchFamily="18" charset="0"/>
              </a:rPr>
              <a:t> yang </a:t>
            </a:r>
            <a:r>
              <a:rPr lang="en-ID" b="1" i="0" dirty="0" err="1">
                <a:solidFill>
                  <a:srgbClr val="404040"/>
                </a:solidFill>
                <a:effectLst/>
                <a:latin typeface="Times New Roman" panose="02020603050405020304" pitchFamily="18" charset="0"/>
                <a:cs typeface="Times New Roman" panose="02020603050405020304" pitchFamily="18" charset="0"/>
              </a:rPr>
              <a:t>besarnya</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telah</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ditetapkan</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atau</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didasarkan</a:t>
            </a:r>
            <a:r>
              <a:rPr lang="en-ID" b="1" i="0" dirty="0">
                <a:solidFill>
                  <a:srgbClr val="404040"/>
                </a:solidFill>
                <a:effectLst/>
                <a:latin typeface="Times New Roman" panose="02020603050405020304" pitchFamily="18" charset="0"/>
                <a:cs typeface="Times New Roman" panose="02020603050405020304" pitchFamily="18" charset="0"/>
              </a:rPr>
              <a:t> pada </a:t>
            </a:r>
            <a:r>
              <a:rPr lang="en-ID" b="1" i="0" dirty="0" err="1">
                <a:solidFill>
                  <a:srgbClr val="404040"/>
                </a:solidFill>
                <a:effectLst/>
                <a:latin typeface="Times New Roman" panose="02020603050405020304" pitchFamily="18" charset="0"/>
                <a:cs typeface="Times New Roman" panose="02020603050405020304" pitchFamily="18" charset="0"/>
              </a:rPr>
              <a:t>hasil</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pengelolaan</a:t>
            </a:r>
            <a:r>
              <a:rPr lang="en-ID" b="1" i="0" dirty="0">
                <a:solidFill>
                  <a:srgbClr val="404040"/>
                </a:solidFill>
                <a:effectLst/>
                <a:latin typeface="Times New Roman" panose="02020603050405020304" pitchFamily="18" charset="0"/>
                <a:cs typeface="Times New Roman" panose="02020603050405020304" pitchFamily="18" charset="0"/>
              </a:rPr>
              <a:t> dana.</a:t>
            </a:r>
          </a:p>
          <a:p>
            <a:pPr algn="just"/>
            <a:r>
              <a:rPr lang="en-ID" b="1" i="0" dirty="0" err="1">
                <a:solidFill>
                  <a:srgbClr val="404040"/>
                </a:solidFill>
                <a:effectLst/>
                <a:latin typeface="Times New Roman" panose="02020603050405020304" pitchFamily="18" charset="0"/>
                <a:cs typeface="Times New Roman" panose="02020603050405020304" pitchFamily="18" charset="0"/>
              </a:rPr>
              <a:t>Dalam</a:t>
            </a:r>
            <a:r>
              <a:rPr lang="en-ID" b="1" i="0" dirty="0">
                <a:solidFill>
                  <a:srgbClr val="404040"/>
                </a:solidFill>
                <a:effectLst/>
                <a:latin typeface="Times New Roman" panose="02020603050405020304" pitchFamily="18" charset="0"/>
                <a:cs typeface="Times New Roman" panose="02020603050405020304" pitchFamily="18" charset="0"/>
              </a:rPr>
              <a:t> UU </a:t>
            </a:r>
            <a:r>
              <a:rPr lang="en-ID" b="1" i="0" dirty="0" err="1">
                <a:solidFill>
                  <a:srgbClr val="404040"/>
                </a:solidFill>
                <a:effectLst/>
                <a:latin typeface="Times New Roman" panose="02020603050405020304" pitchFamily="18" charset="0"/>
                <a:cs typeface="Times New Roman" panose="02020603050405020304" pitchFamily="18" charset="0"/>
              </a:rPr>
              <a:t>tersebut</a:t>
            </a:r>
            <a:r>
              <a:rPr lang="en-ID" b="1" i="0" dirty="0">
                <a:solidFill>
                  <a:srgbClr val="404040"/>
                </a:solidFill>
                <a:effectLst/>
                <a:latin typeface="Times New Roman" panose="02020603050405020304" pitchFamily="18" charset="0"/>
                <a:cs typeface="Times New Roman" panose="02020603050405020304" pitchFamily="18" charset="0"/>
              </a:rPr>
              <a:t> juga </a:t>
            </a:r>
            <a:r>
              <a:rPr lang="en-ID" b="1" i="0" dirty="0" err="1">
                <a:solidFill>
                  <a:srgbClr val="404040"/>
                </a:solidFill>
                <a:effectLst/>
                <a:latin typeface="Times New Roman" panose="02020603050405020304" pitchFamily="18" charset="0"/>
                <a:cs typeface="Times New Roman" panose="02020603050405020304" pitchFamily="18" charset="0"/>
              </a:rPr>
              <a:t>dijelaskan</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secara</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lebih</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rinci</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mengenai</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usaha</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perasuransian</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baik</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itu</a:t>
            </a:r>
            <a:r>
              <a:rPr lang="en-ID" b="1" i="0" dirty="0">
                <a:solidFill>
                  <a:srgbClr val="404040"/>
                </a:solidFill>
                <a:effectLst/>
                <a:latin typeface="Times New Roman" panose="02020603050405020304" pitchFamily="18" charset="0"/>
                <a:cs typeface="Times New Roman" panose="02020603050405020304" pitchFamily="18" charset="0"/>
              </a:rPr>
              <a:t> yang </a:t>
            </a:r>
            <a:r>
              <a:rPr lang="en-ID" b="1" i="0" dirty="0" err="1">
                <a:solidFill>
                  <a:srgbClr val="404040"/>
                </a:solidFill>
                <a:effectLst/>
                <a:latin typeface="Times New Roman" panose="02020603050405020304" pitchFamily="18" charset="0"/>
                <a:cs typeface="Times New Roman" panose="02020603050405020304" pitchFamily="18" charset="0"/>
              </a:rPr>
              <a:t>konvensional</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maupun</a:t>
            </a:r>
            <a:r>
              <a:rPr lang="en-ID" b="1" i="0" dirty="0">
                <a:solidFill>
                  <a:srgbClr val="404040"/>
                </a:solidFill>
                <a:effectLst/>
                <a:latin typeface="Times New Roman" panose="02020603050405020304" pitchFamily="18" charset="0"/>
                <a:cs typeface="Times New Roman" panose="02020603050405020304" pitchFamily="18" charset="0"/>
              </a:rPr>
              <a:t> syariah, </a:t>
            </a:r>
            <a:r>
              <a:rPr lang="en-ID" b="1" dirty="0" err="1">
                <a:solidFill>
                  <a:schemeClr val="tx1"/>
                </a:solidFill>
                <a:latin typeface="Times New Roman" panose="02020603050405020304" pitchFamily="18" charset="0"/>
                <a:cs typeface="Times New Roman" panose="02020603050405020304" pitchFamily="18" charset="0"/>
              </a:rPr>
              <a:t>istilah</a:t>
            </a:r>
            <a:r>
              <a:rPr lang="en-ID" b="1" dirty="0">
                <a:solidFill>
                  <a:schemeClr val="tx1"/>
                </a:solidFill>
                <a:latin typeface="Times New Roman" panose="02020603050405020304" pitchFamily="18" charset="0"/>
                <a:cs typeface="Times New Roman" panose="02020603050405020304" pitchFamily="18" charset="0"/>
              </a:rPr>
              <a:t> </a:t>
            </a:r>
            <a:r>
              <a:rPr lang="en-ID" b="1" dirty="0" err="1">
                <a:solidFill>
                  <a:schemeClr val="tx1"/>
                </a:solidFill>
                <a:latin typeface="Times New Roman" panose="02020603050405020304" pitchFamily="18" charset="0"/>
                <a:cs typeface="Times New Roman" panose="02020603050405020304" pitchFamily="18" charset="0"/>
              </a:rPr>
              <a:t>asuransi</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pihak-pihak</a:t>
            </a:r>
            <a:r>
              <a:rPr lang="en-ID" b="1" i="0" dirty="0">
                <a:solidFill>
                  <a:srgbClr val="404040"/>
                </a:solidFill>
                <a:effectLst/>
                <a:latin typeface="Times New Roman" panose="02020603050405020304" pitchFamily="18" charset="0"/>
                <a:cs typeface="Times New Roman" panose="02020603050405020304" pitchFamily="18" charset="0"/>
              </a:rPr>
              <a:t> yang </a:t>
            </a:r>
            <a:r>
              <a:rPr lang="en-ID" b="1" i="0" dirty="0" err="1">
                <a:solidFill>
                  <a:srgbClr val="404040"/>
                </a:solidFill>
                <a:effectLst/>
                <a:latin typeface="Times New Roman" panose="02020603050405020304" pitchFamily="18" charset="0"/>
                <a:cs typeface="Times New Roman" panose="02020603050405020304" pitchFamily="18" charset="0"/>
              </a:rPr>
              <a:t>terlibat</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dalam</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usaha</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perasuransian</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tertanggung</a:t>
            </a:r>
            <a:r>
              <a:rPr lang="en-ID" b="1" i="0" dirty="0">
                <a:solidFill>
                  <a:srgbClr val="404040"/>
                </a:solidFill>
                <a:effectLst/>
                <a:latin typeface="Times New Roman" panose="02020603050405020304" pitchFamily="18" charset="0"/>
                <a:cs typeface="Times New Roman" panose="02020603050405020304" pitchFamily="18" charset="0"/>
              </a:rPr>
              <a:t> dan </a:t>
            </a:r>
            <a:r>
              <a:rPr lang="en-ID" b="1" i="0" dirty="0" err="1">
                <a:solidFill>
                  <a:srgbClr val="404040"/>
                </a:solidFill>
                <a:effectLst/>
                <a:latin typeface="Times New Roman" panose="02020603050405020304" pitchFamily="18" charset="0"/>
                <a:cs typeface="Times New Roman" panose="02020603050405020304" pitchFamily="18" charset="0"/>
              </a:rPr>
              <a:t>penanggung</a:t>
            </a:r>
            <a:r>
              <a:rPr lang="en-ID" b="1" i="0" dirty="0">
                <a:solidFill>
                  <a:srgbClr val="404040"/>
                </a:solidFill>
                <a:effectLst/>
                <a:latin typeface="Times New Roman" panose="02020603050405020304" pitchFamily="18" charset="0"/>
                <a:cs typeface="Times New Roman" panose="02020603050405020304" pitchFamily="18" charset="0"/>
              </a:rPr>
              <a:t>), dan </a:t>
            </a:r>
            <a:r>
              <a:rPr lang="en-ID" b="1" i="0" dirty="0" err="1">
                <a:solidFill>
                  <a:srgbClr val="404040"/>
                </a:solidFill>
                <a:effectLst/>
                <a:latin typeface="Times New Roman" panose="02020603050405020304" pitchFamily="18" charset="0"/>
                <a:cs typeface="Times New Roman" panose="02020603050405020304" pitchFamily="18" charset="0"/>
              </a:rPr>
              <a:t>kapan</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asuransi</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mulai</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berlaku</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serta</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kapan</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asuransi</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dapat</a:t>
            </a:r>
            <a:r>
              <a:rPr lang="en-ID" b="1" i="0" dirty="0">
                <a:solidFill>
                  <a:srgbClr val="404040"/>
                </a:solidFill>
                <a:effectLst/>
                <a:latin typeface="Times New Roman" panose="02020603050405020304" pitchFamily="18" charset="0"/>
                <a:cs typeface="Times New Roman" panose="02020603050405020304" pitchFamily="18" charset="0"/>
              </a:rPr>
              <a:t> </a:t>
            </a:r>
            <a:r>
              <a:rPr lang="en-ID" b="1" i="0" dirty="0" err="1">
                <a:solidFill>
                  <a:srgbClr val="404040"/>
                </a:solidFill>
                <a:effectLst/>
                <a:latin typeface="Times New Roman" panose="02020603050405020304" pitchFamily="18" charset="0"/>
                <a:cs typeface="Times New Roman" panose="02020603050405020304" pitchFamily="18" charset="0"/>
              </a:rPr>
              <a:t>dibatalkan</a:t>
            </a:r>
            <a:r>
              <a:rPr lang="en-ID" b="1" i="0" dirty="0">
                <a:solidFill>
                  <a:srgbClr val="404040"/>
                </a:solidFill>
                <a:effectLst/>
                <a:latin typeface="Times New Roman" panose="02020603050405020304" pitchFamily="18" charset="0"/>
                <a:cs typeface="Times New Roman" panose="02020603050405020304" pitchFamily="18" charset="0"/>
              </a:rPr>
              <a:t>.</a:t>
            </a:r>
          </a:p>
          <a:p>
            <a:pPr algn="just"/>
            <a:endParaRPr lang="en-US" dirty="0"/>
          </a:p>
        </p:txBody>
      </p:sp>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a:xfrm>
            <a:off x="10438475" y="457199"/>
            <a:ext cx="987552" cy="244503"/>
          </a:xfrm>
        </p:spPr>
        <p:txBody>
          <a:bodyPr/>
          <a:lstStyle/>
          <a:p>
            <a:fld id="{48F63A3B-78C7-47BE-AE5E-E10140E04643}" type="slidenum">
              <a:rPr lang="en-US" smtClean="0"/>
              <a:pPr/>
              <a:t>5</a:t>
            </a:fld>
            <a:endParaRPr lang="en-US" dirty="0"/>
          </a:p>
        </p:txBody>
      </p:sp>
      <p:sp>
        <p:nvSpPr>
          <p:cNvPr id="9" name="Content Placeholder 8">
            <a:extLst>
              <a:ext uri="{FF2B5EF4-FFF2-40B4-BE49-F238E27FC236}">
                <a16:creationId xmlns:a16="http://schemas.microsoft.com/office/drawing/2014/main" id="{890A6996-B3EE-786C-D6D0-E20B090BA7F1}"/>
              </a:ext>
            </a:extLst>
          </p:cNvPr>
          <p:cNvSpPr>
            <a:spLocks noGrp="1"/>
          </p:cNvSpPr>
          <p:nvPr>
            <p:ph sz="half" idx="1"/>
          </p:nvPr>
        </p:nvSpPr>
        <p:spPr>
          <a:xfrm>
            <a:off x="755904" y="701701"/>
            <a:ext cx="10680192" cy="5528617"/>
          </a:xfrm>
        </p:spPr>
        <p:txBody>
          <a:bodyPr/>
          <a:lstStyle/>
          <a:p>
            <a:pPr marL="0" indent="0" algn="just">
              <a:buNone/>
            </a:pPr>
            <a:r>
              <a:rPr lang="en-ID" sz="2800" b="1" i="0" dirty="0" err="1">
                <a:solidFill>
                  <a:srgbClr val="404040"/>
                </a:solidFill>
                <a:effectLst/>
                <a:latin typeface="Times New Roman" panose="02020603050405020304" pitchFamily="18" charset="0"/>
                <a:cs typeface="Times New Roman" panose="02020603050405020304" pitchFamily="18" charset="0"/>
              </a:rPr>
              <a:t>Selain</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Undang-Undang</a:t>
            </a:r>
            <a:r>
              <a:rPr lang="en-ID" sz="2800" b="1" i="0" dirty="0">
                <a:solidFill>
                  <a:srgbClr val="404040"/>
                </a:solidFill>
                <a:effectLst/>
                <a:latin typeface="Times New Roman" panose="02020603050405020304" pitchFamily="18" charset="0"/>
                <a:cs typeface="Times New Roman" panose="02020603050405020304" pitchFamily="18" charset="0"/>
              </a:rPr>
              <a:t> No. 40 </a:t>
            </a:r>
            <a:r>
              <a:rPr lang="en-ID" sz="2800" b="1" i="0" dirty="0" err="1">
                <a:solidFill>
                  <a:srgbClr val="404040"/>
                </a:solidFill>
                <a:effectLst/>
                <a:latin typeface="Times New Roman" panose="02020603050405020304" pitchFamily="18" charset="0"/>
                <a:cs typeface="Times New Roman" panose="02020603050405020304" pitchFamily="18" charset="0"/>
              </a:rPr>
              <a:t>tahun</a:t>
            </a:r>
            <a:r>
              <a:rPr lang="en-ID" sz="2800" b="1" i="0" dirty="0">
                <a:solidFill>
                  <a:srgbClr val="404040"/>
                </a:solidFill>
                <a:effectLst/>
                <a:latin typeface="Times New Roman" panose="02020603050405020304" pitchFamily="18" charset="0"/>
                <a:cs typeface="Times New Roman" panose="02020603050405020304" pitchFamily="18" charset="0"/>
              </a:rPr>
              <a:t> 2014, </a:t>
            </a:r>
            <a:r>
              <a:rPr lang="en-ID" sz="2800" b="1" i="0" dirty="0" err="1">
                <a:solidFill>
                  <a:srgbClr val="404040"/>
                </a:solidFill>
                <a:effectLst/>
                <a:latin typeface="Times New Roman" panose="02020603050405020304" pitchFamily="18" charset="0"/>
                <a:cs typeface="Times New Roman" panose="02020603050405020304" pitchFamily="18" charset="0"/>
              </a:rPr>
              <a:t>sistem</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hukum</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asuransi</a:t>
            </a:r>
            <a:r>
              <a:rPr lang="en-ID" sz="2800" b="1" i="0" dirty="0">
                <a:solidFill>
                  <a:srgbClr val="404040"/>
                </a:solidFill>
                <a:effectLst/>
                <a:latin typeface="Times New Roman" panose="02020603050405020304" pitchFamily="18" charset="0"/>
                <a:cs typeface="Times New Roman" panose="02020603050405020304" pitchFamily="18" charset="0"/>
              </a:rPr>
              <a:t> di Indonesia juga </a:t>
            </a:r>
            <a:r>
              <a:rPr lang="en-ID" sz="2800" b="1" i="0" dirty="0" err="1">
                <a:solidFill>
                  <a:srgbClr val="404040"/>
                </a:solidFill>
                <a:effectLst/>
                <a:latin typeface="Times New Roman" panose="02020603050405020304" pitchFamily="18" charset="0"/>
                <a:cs typeface="Times New Roman" panose="02020603050405020304" pitchFamily="18" charset="0"/>
              </a:rPr>
              <a:t>didasarkan</a:t>
            </a:r>
            <a:r>
              <a:rPr lang="en-ID" sz="2800" b="1" i="0" dirty="0">
                <a:solidFill>
                  <a:srgbClr val="404040"/>
                </a:solidFill>
                <a:effectLst/>
                <a:latin typeface="Times New Roman" panose="02020603050405020304" pitchFamily="18" charset="0"/>
                <a:cs typeface="Times New Roman" panose="02020603050405020304" pitchFamily="18" charset="0"/>
              </a:rPr>
              <a:t> pada </a:t>
            </a:r>
            <a:r>
              <a:rPr lang="en-ID" sz="2800" b="1" i="0" dirty="0" err="1">
                <a:solidFill>
                  <a:srgbClr val="404040"/>
                </a:solidFill>
                <a:effectLst/>
                <a:latin typeface="Times New Roman" panose="02020603050405020304" pitchFamily="18" charset="0"/>
                <a:cs typeface="Times New Roman" panose="02020603050405020304" pitchFamily="18" charset="0"/>
              </a:rPr>
              <a:t>prinsip</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kepentingan</a:t>
            </a:r>
            <a:r>
              <a:rPr lang="en-ID" sz="2800" b="1" i="0" dirty="0">
                <a:solidFill>
                  <a:srgbClr val="404040"/>
                </a:solidFill>
                <a:effectLst/>
                <a:latin typeface="Times New Roman" panose="02020603050405020304" pitchFamily="18" charset="0"/>
                <a:cs typeface="Times New Roman" panose="02020603050405020304" pitchFamily="18" charset="0"/>
              </a:rPr>
              <a:t> yang  </a:t>
            </a:r>
            <a:r>
              <a:rPr lang="en-ID" sz="2800" b="1" i="0" dirty="0" err="1">
                <a:solidFill>
                  <a:srgbClr val="404040"/>
                </a:solidFill>
                <a:effectLst/>
                <a:latin typeface="Times New Roman" panose="02020603050405020304" pitchFamily="18" charset="0"/>
                <a:cs typeface="Times New Roman" panose="02020603050405020304" pitchFamily="18" charset="0"/>
              </a:rPr>
              <a:t>diatur</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dalam</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Pasal</a:t>
            </a:r>
            <a:r>
              <a:rPr lang="en-ID" sz="2800" b="1" i="0" dirty="0">
                <a:solidFill>
                  <a:srgbClr val="404040"/>
                </a:solidFill>
                <a:effectLst/>
                <a:latin typeface="Times New Roman" panose="02020603050405020304" pitchFamily="18" charset="0"/>
                <a:cs typeface="Times New Roman" panose="02020603050405020304" pitchFamily="18" charset="0"/>
              </a:rPr>
              <a:t> 250 dan 268 KUHD. Pada </a:t>
            </a:r>
            <a:r>
              <a:rPr lang="en-ID" sz="2800" b="1" i="0" dirty="0" err="1">
                <a:solidFill>
                  <a:srgbClr val="404040"/>
                </a:solidFill>
                <a:effectLst/>
                <a:latin typeface="Times New Roman" panose="02020603050405020304" pitchFamily="18" charset="0"/>
                <a:cs typeface="Times New Roman" panose="02020603050405020304" pitchFamily="18" charset="0"/>
              </a:rPr>
              <a:t>hakikatnya</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setiap</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kepentingan</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dapat</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diasuransikan</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baik</a:t>
            </a:r>
            <a:r>
              <a:rPr lang="en-ID" sz="2800" b="1" i="0" dirty="0">
                <a:solidFill>
                  <a:srgbClr val="404040"/>
                </a:solidFill>
                <a:effectLst/>
                <a:latin typeface="Times New Roman" panose="02020603050405020304" pitchFamily="18" charset="0"/>
                <a:cs typeface="Times New Roman" panose="02020603050405020304" pitchFamily="18" charset="0"/>
              </a:rPr>
              <a:t> yang </a:t>
            </a:r>
            <a:r>
              <a:rPr lang="en-ID" sz="2800" b="1" i="0" dirty="0" err="1">
                <a:solidFill>
                  <a:srgbClr val="404040"/>
                </a:solidFill>
                <a:effectLst/>
                <a:latin typeface="Times New Roman" panose="02020603050405020304" pitchFamily="18" charset="0"/>
                <a:cs typeface="Times New Roman" panose="02020603050405020304" pitchFamily="18" charset="0"/>
              </a:rPr>
              <a:t>bersifat</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kebendaan</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atau</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kepentingan</a:t>
            </a:r>
            <a:r>
              <a:rPr lang="en-ID" sz="2800" b="1" i="0" dirty="0">
                <a:solidFill>
                  <a:srgbClr val="404040"/>
                </a:solidFill>
                <a:effectLst/>
                <a:latin typeface="Times New Roman" panose="02020603050405020304" pitchFamily="18" charset="0"/>
                <a:cs typeface="Times New Roman" panose="02020603050405020304" pitchFamily="18" charset="0"/>
              </a:rPr>
              <a:t>.</a:t>
            </a:r>
          </a:p>
          <a:p>
            <a:pPr marL="342900" indent="-342900" algn="just">
              <a:buFont typeface="+mj-lt"/>
              <a:buAutoNum type="alphaUcPeriod"/>
            </a:pPr>
            <a:r>
              <a:rPr lang="en-ID" sz="2800" b="1" i="0" dirty="0" err="1">
                <a:solidFill>
                  <a:srgbClr val="404040"/>
                </a:solidFill>
                <a:effectLst/>
                <a:latin typeface="Times New Roman" panose="02020603050405020304" pitchFamily="18" charset="0"/>
                <a:cs typeface="Times New Roman" panose="02020603050405020304" pitchFamily="18" charset="0"/>
              </a:rPr>
              <a:t>Pasal</a:t>
            </a:r>
            <a:r>
              <a:rPr lang="en-ID" sz="2800" b="1" i="0" dirty="0">
                <a:solidFill>
                  <a:srgbClr val="404040"/>
                </a:solidFill>
                <a:effectLst/>
                <a:latin typeface="Times New Roman" panose="02020603050405020304" pitchFamily="18" charset="0"/>
                <a:cs typeface="Times New Roman" panose="02020603050405020304" pitchFamily="18" charset="0"/>
              </a:rPr>
              <a:t> 268 </a:t>
            </a:r>
            <a:r>
              <a:rPr lang="en-ID" sz="2800" b="1" i="0" dirty="0" err="1">
                <a:solidFill>
                  <a:srgbClr val="404040"/>
                </a:solidFill>
                <a:effectLst/>
                <a:latin typeface="Times New Roman" panose="02020603050405020304" pitchFamily="18" charset="0"/>
                <a:cs typeface="Times New Roman" panose="02020603050405020304" pitchFamily="18" charset="0"/>
              </a:rPr>
              <a:t>memberikan</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batasan</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tentang</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kepentingan</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yaitu</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dapat</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dinilai</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dengan</a:t>
            </a:r>
            <a:r>
              <a:rPr lang="en-ID" sz="2800" b="1" i="0" dirty="0">
                <a:solidFill>
                  <a:srgbClr val="404040"/>
                </a:solidFill>
                <a:effectLst/>
                <a:latin typeface="Times New Roman" panose="02020603050405020304" pitchFamily="18" charset="0"/>
                <a:cs typeface="Times New Roman" panose="02020603050405020304" pitchFamily="18" charset="0"/>
              </a:rPr>
              <a:t> uang, </a:t>
            </a:r>
            <a:r>
              <a:rPr lang="en-ID" sz="2800" b="1" i="0" dirty="0" err="1">
                <a:solidFill>
                  <a:srgbClr val="404040"/>
                </a:solidFill>
                <a:effectLst/>
                <a:latin typeface="Times New Roman" panose="02020603050405020304" pitchFamily="18" charset="0"/>
                <a:cs typeface="Times New Roman" panose="02020603050405020304" pitchFamily="18" charset="0"/>
              </a:rPr>
              <a:t>dapat</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diancam</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biaya</a:t>
            </a:r>
            <a:r>
              <a:rPr lang="en-ID" sz="2800" b="1" i="0" dirty="0">
                <a:solidFill>
                  <a:srgbClr val="404040"/>
                </a:solidFill>
                <a:effectLst/>
                <a:latin typeface="Times New Roman" panose="02020603050405020304" pitchFamily="18" charset="0"/>
                <a:cs typeface="Times New Roman" panose="02020603050405020304" pitchFamily="18" charset="0"/>
              </a:rPr>
              <a:t>, dan </a:t>
            </a:r>
            <a:r>
              <a:rPr lang="en-ID" sz="2800" b="1" i="0" dirty="0" err="1">
                <a:solidFill>
                  <a:srgbClr val="404040"/>
                </a:solidFill>
                <a:effectLst/>
                <a:latin typeface="Times New Roman" panose="02020603050405020304" pitchFamily="18" charset="0"/>
                <a:cs typeface="Times New Roman" panose="02020603050405020304" pitchFamily="18" charset="0"/>
              </a:rPr>
              <a:t>tidak</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dikecualikan</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dalam</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Undang-Undang</a:t>
            </a:r>
            <a:r>
              <a:rPr lang="en-ID" sz="2800" b="1" i="0" dirty="0">
                <a:solidFill>
                  <a:srgbClr val="404040"/>
                </a:solidFill>
                <a:effectLst/>
                <a:latin typeface="Times New Roman" panose="02020603050405020304" pitchFamily="18" charset="0"/>
                <a:cs typeface="Times New Roman" panose="02020603050405020304" pitchFamily="18" charset="0"/>
              </a:rPr>
              <a:t>.</a:t>
            </a:r>
          </a:p>
          <a:p>
            <a:pPr marL="342900" indent="-342900" algn="just">
              <a:buFont typeface="+mj-lt"/>
              <a:buAutoNum type="alphaUcPeriod"/>
            </a:pPr>
            <a:r>
              <a:rPr lang="en-ID" sz="2800" b="1" i="0" dirty="0" err="1">
                <a:solidFill>
                  <a:srgbClr val="404040"/>
                </a:solidFill>
                <a:effectLst/>
                <a:latin typeface="Times New Roman" panose="02020603050405020304" pitchFamily="18" charset="0"/>
                <a:cs typeface="Times New Roman" panose="02020603050405020304" pitchFamily="18" charset="0"/>
              </a:rPr>
              <a:t>Pasal</a:t>
            </a:r>
            <a:r>
              <a:rPr lang="en-ID" sz="2800" b="1" i="0" dirty="0">
                <a:solidFill>
                  <a:srgbClr val="404040"/>
                </a:solidFill>
                <a:effectLst/>
                <a:latin typeface="Times New Roman" panose="02020603050405020304" pitchFamily="18" charset="0"/>
                <a:cs typeface="Times New Roman" panose="02020603050405020304" pitchFamily="18" charset="0"/>
              </a:rPr>
              <a:t> 250 KUHD </a:t>
            </a:r>
            <a:r>
              <a:rPr lang="en-ID" sz="2800" b="1" i="0" dirty="0" err="1">
                <a:solidFill>
                  <a:srgbClr val="404040"/>
                </a:solidFill>
                <a:effectLst/>
                <a:latin typeface="Times New Roman" panose="02020603050405020304" pitchFamily="18" charset="0"/>
                <a:cs typeface="Times New Roman" panose="02020603050405020304" pitchFamily="18" charset="0"/>
              </a:rPr>
              <a:t>mengatur</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bahwa</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unsur</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kepentingan</a:t>
            </a:r>
            <a:r>
              <a:rPr lang="en-ID" sz="2800" b="1" i="0" dirty="0">
                <a:solidFill>
                  <a:srgbClr val="404040"/>
                </a:solidFill>
                <a:effectLst/>
                <a:latin typeface="Times New Roman" panose="02020603050405020304" pitchFamily="18" charset="0"/>
                <a:cs typeface="Times New Roman" panose="02020603050405020304" pitchFamily="18" charset="0"/>
              </a:rPr>
              <a:t> yang </a:t>
            </a:r>
            <a:r>
              <a:rPr lang="en-ID" sz="2800" b="1" i="0" dirty="0" err="1">
                <a:solidFill>
                  <a:srgbClr val="404040"/>
                </a:solidFill>
                <a:effectLst/>
                <a:latin typeface="Times New Roman" panose="02020603050405020304" pitchFamily="18" charset="0"/>
                <a:cs typeface="Times New Roman" panose="02020603050405020304" pitchFamily="18" charset="0"/>
              </a:rPr>
              <a:t>dapat</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diasuransikan</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harus</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ada</a:t>
            </a:r>
            <a:r>
              <a:rPr lang="en-ID" sz="2800" b="1" i="0" dirty="0">
                <a:solidFill>
                  <a:srgbClr val="404040"/>
                </a:solidFill>
                <a:effectLst/>
                <a:latin typeface="Times New Roman" panose="02020603050405020304" pitchFamily="18" charset="0"/>
                <a:cs typeface="Times New Roman" panose="02020603050405020304" pitchFamily="18" charset="0"/>
              </a:rPr>
              <a:t> pada </a:t>
            </a:r>
            <a:r>
              <a:rPr lang="en-ID" sz="2800" b="1" i="0" dirty="0" err="1">
                <a:solidFill>
                  <a:srgbClr val="404040"/>
                </a:solidFill>
                <a:effectLst/>
                <a:latin typeface="Times New Roman" panose="02020603050405020304" pitchFamily="18" charset="0"/>
                <a:cs typeface="Times New Roman" panose="02020603050405020304" pitchFamily="18" charset="0"/>
              </a:rPr>
              <a:t>saat</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ditutupnya</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perjanjian</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asuransi</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Tanpa</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adanya</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unsur</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kepentingan</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maka</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pihak</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penanggung</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tidak</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wajib</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memberikan</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ganti</a:t>
            </a:r>
            <a:r>
              <a:rPr lang="en-ID" sz="2800" b="1" i="0" dirty="0">
                <a:solidFill>
                  <a:srgbClr val="404040"/>
                </a:solidFill>
                <a:effectLst/>
                <a:latin typeface="Times New Roman" panose="02020603050405020304" pitchFamily="18" charset="0"/>
                <a:cs typeface="Times New Roman" panose="02020603050405020304" pitchFamily="18" charset="0"/>
              </a:rPr>
              <a:t> </a:t>
            </a:r>
            <a:r>
              <a:rPr lang="en-ID" sz="2800" b="1" i="0" dirty="0" err="1">
                <a:solidFill>
                  <a:srgbClr val="404040"/>
                </a:solidFill>
                <a:effectLst/>
                <a:latin typeface="Times New Roman" panose="02020603050405020304" pitchFamily="18" charset="0"/>
                <a:cs typeface="Times New Roman" panose="02020603050405020304" pitchFamily="18" charset="0"/>
              </a:rPr>
              <a:t>kerugian</a:t>
            </a:r>
            <a:r>
              <a:rPr lang="en-ID" sz="2800" b="1" i="0" dirty="0">
                <a:solidFill>
                  <a:srgbClr val="404040"/>
                </a:solidFill>
                <a:effectLst/>
                <a:latin typeface="Times New Roman" panose="02020603050405020304" pitchFamily="18" charset="0"/>
                <a:cs typeface="Times New Roman" panose="02020603050405020304" pitchFamily="18" charset="0"/>
              </a:rPr>
              <a:t>.</a:t>
            </a:r>
          </a:p>
          <a:p>
            <a:pPr marL="0" indent="0">
              <a:buNone/>
            </a:pPr>
            <a:endParaRPr lang="en-ID" dirty="0"/>
          </a:p>
        </p:txBody>
      </p:sp>
    </p:spTree>
    <p:extLst>
      <p:ext uri="{BB962C8B-B14F-4D97-AF65-F5344CB8AC3E}">
        <p14:creationId xmlns:p14="http://schemas.microsoft.com/office/powerpoint/2010/main" val="288647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a:xfrm>
            <a:off x="10438475" y="457199"/>
            <a:ext cx="987552" cy="244503"/>
          </a:xfrm>
        </p:spPr>
        <p:txBody>
          <a:bodyPr/>
          <a:lstStyle/>
          <a:p>
            <a:fld id="{48F63A3B-78C7-47BE-AE5E-E10140E04643}" type="slidenum">
              <a:rPr lang="en-US" smtClean="0"/>
              <a:pPr/>
              <a:t>6</a:t>
            </a:fld>
            <a:endParaRPr lang="en-US" dirty="0"/>
          </a:p>
        </p:txBody>
      </p:sp>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1317356" y="457199"/>
            <a:ext cx="9856922" cy="5835113"/>
          </a:xfrm>
        </p:spPr>
        <p:txBody>
          <a:bodyPr/>
          <a:lstStyle/>
          <a:p>
            <a:pPr algn="just"/>
            <a:r>
              <a:rPr lang="en-ID" sz="2800" b="0" i="0" dirty="0">
                <a:solidFill>
                  <a:schemeClr val="tx1"/>
                </a:solidFill>
                <a:effectLst/>
                <a:latin typeface="Times New Roman" panose="02020603050405020304" pitchFamily="18" charset="0"/>
                <a:cs typeface="Times New Roman" panose="02020603050405020304" pitchFamily="18" charset="0"/>
              </a:rPr>
              <a:t>Hal-</a:t>
            </a:r>
            <a:r>
              <a:rPr lang="en-ID" sz="2800" b="0" i="0" dirty="0" err="1">
                <a:solidFill>
                  <a:schemeClr val="tx1"/>
                </a:solidFill>
                <a:effectLst/>
                <a:latin typeface="Times New Roman" panose="02020603050405020304" pitchFamily="18" charset="0"/>
                <a:cs typeface="Times New Roman" panose="02020603050405020304" pitchFamily="18" charset="0"/>
              </a:rPr>
              <a:t>hal</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penting</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lainnya</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mengenai</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hukum</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asuransi</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dapat</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dirangkum</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sebagai</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berikut</a:t>
            </a:r>
            <a:r>
              <a:rPr lang="en-ID" sz="2800" b="0" i="0" dirty="0">
                <a:solidFill>
                  <a:schemeClr val="tx1"/>
                </a:solidFill>
                <a:effectLst/>
                <a:latin typeface="Times New Roman" panose="02020603050405020304" pitchFamily="18" charset="0"/>
                <a:cs typeface="Times New Roman" panose="02020603050405020304" pitchFamily="18" charset="0"/>
              </a:rPr>
              <a:t>:</a:t>
            </a:r>
          </a:p>
          <a:p>
            <a:pPr marL="457200" indent="-457200" algn="just">
              <a:buFont typeface="+mj-lt"/>
              <a:buAutoNum type="alphaLcPeriod"/>
            </a:pPr>
            <a:r>
              <a:rPr lang="en-ID" sz="2800" b="0" i="0" dirty="0" err="1">
                <a:solidFill>
                  <a:schemeClr val="tx1"/>
                </a:solidFill>
                <a:effectLst/>
                <a:latin typeface="Times New Roman" panose="02020603050405020304" pitchFamily="18" charset="0"/>
                <a:cs typeface="Times New Roman" panose="02020603050405020304" pitchFamily="18" charset="0"/>
              </a:rPr>
              <a:t>Merupakan</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suatu</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perjanjian</a:t>
            </a:r>
            <a:r>
              <a:rPr lang="en-ID" sz="2800" b="0" i="0" dirty="0">
                <a:solidFill>
                  <a:schemeClr val="tx1"/>
                </a:solidFill>
                <a:effectLst/>
                <a:latin typeface="Times New Roman" panose="02020603050405020304" pitchFamily="18" charset="0"/>
                <a:cs typeface="Times New Roman" panose="02020603050405020304" pitchFamily="18" charset="0"/>
              </a:rPr>
              <a:t> yang </a:t>
            </a:r>
            <a:r>
              <a:rPr lang="en-ID" sz="2800" b="0" i="0" dirty="0" err="1">
                <a:solidFill>
                  <a:schemeClr val="tx1"/>
                </a:solidFill>
                <a:effectLst/>
                <a:latin typeface="Times New Roman" panose="02020603050405020304" pitchFamily="18" charset="0"/>
                <a:cs typeface="Times New Roman" panose="02020603050405020304" pitchFamily="18" charset="0"/>
              </a:rPr>
              <a:t>harus</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memenuhi</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Pasal</a:t>
            </a:r>
            <a:r>
              <a:rPr lang="en-ID" sz="2800" b="0" i="0" dirty="0">
                <a:solidFill>
                  <a:schemeClr val="tx1"/>
                </a:solidFill>
                <a:effectLst/>
                <a:latin typeface="Times New Roman" panose="02020603050405020304" pitchFamily="18" charset="0"/>
                <a:cs typeface="Times New Roman" panose="02020603050405020304" pitchFamily="18" charset="0"/>
              </a:rPr>
              <a:t> 1320 KUH </a:t>
            </a:r>
            <a:r>
              <a:rPr lang="en-ID" sz="2800" b="0" i="0" dirty="0" err="1">
                <a:solidFill>
                  <a:schemeClr val="tx1"/>
                </a:solidFill>
                <a:effectLst/>
                <a:latin typeface="Times New Roman" panose="02020603050405020304" pitchFamily="18" charset="0"/>
                <a:cs typeface="Times New Roman" panose="02020603050405020304" pitchFamily="18" charset="0"/>
              </a:rPr>
              <a:t>Perdata</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Perjanjian</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tersebut</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bersifat</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adhesif</a:t>
            </a:r>
            <a:r>
              <a:rPr lang="en-ID" sz="2800" b="0" i="0" dirty="0">
                <a:solidFill>
                  <a:schemeClr val="tx1"/>
                </a:solidFill>
                <a:effectLst/>
                <a:latin typeface="Times New Roman" panose="02020603050405020304" pitchFamily="18" charset="0"/>
                <a:cs typeface="Times New Roman" panose="02020603050405020304" pitchFamily="18" charset="0"/>
              </a:rPr>
              <a:t> yang </a:t>
            </a:r>
            <a:r>
              <a:rPr lang="en-ID" sz="2800" b="0" i="0" dirty="0" err="1">
                <a:solidFill>
                  <a:schemeClr val="tx1"/>
                </a:solidFill>
                <a:effectLst/>
                <a:latin typeface="Times New Roman" panose="02020603050405020304" pitchFamily="18" charset="0"/>
                <a:cs typeface="Times New Roman" panose="02020603050405020304" pitchFamily="18" charset="0"/>
              </a:rPr>
              <a:t>artinya</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isi</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perjanjian</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tersebut</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sudah</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ditentukan</a:t>
            </a:r>
            <a:r>
              <a:rPr lang="en-ID" sz="2800" b="0" i="0" dirty="0">
                <a:solidFill>
                  <a:schemeClr val="tx1"/>
                </a:solidFill>
                <a:effectLst/>
                <a:latin typeface="Times New Roman" panose="02020603050405020304" pitchFamily="18" charset="0"/>
                <a:cs typeface="Times New Roman" panose="02020603050405020304" pitchFamily="18" charset="0"/>
              </a:rPr>
              <a:t> oleh Perusahaan </a:t>
            </a:r>
            <a:r>
              <a:rPr lang="en-ID" sz="2800" b="0" i="0" dirty="0" err="1">
                <a:solidFill>
                  <a:schemeClr val="tx1"/>
                </a:solidFill>
                <a:effectLst/>
                <a:latin typeface="Times New Roman" panose="02020603050405020304" pitchFamily="18" charset="0"/>
                <a:cs typeface="Times New Roman" panose="02020603050405020304" pitchFamily="18" charset="0"/>
              </a:rPr>
              <a:t>Asuransi</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kontrak</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standar</a:t>
            </a:r>
            <a:r>
              <a:rPr lang="en-ID" sz="2800" b="0" i="0" dirty="0">
                <a:solidFill>
                  <a:schemeClr val="tx1"/>
                </a:solidFill>
                <a:effectLst/>
                <a:latin typeface="Times New Roman" panose="02020603050405020304" pitchFamily="18" charset="0"/>
                <a:cs typeface="Times New Roman" panose="02020603050405020304" pitchFamily="18" charset="0"/>
              </a:rPr>
              <a:t>).</a:t>
            </a:r>
          </a:p>
          <a:p>
            <a:pPr marL="457200" indent="-457200" algn="just">
              <a:buFont typeface="+mj-lt"/>
              <a:buAutoNum type="alphaLcPeriod"/>
            </a:pPr>
            <a:r>
              <a:rPr lang="en-ID" sz="2800" b="0" i="0" dirty="0" err="1">
                <a:solidFill>
                  <a:schemeClr val="tx1"/>
                </a:solidFill>
                <a:effectLst/>
                <a:latin typeface="Times New Roman" panose="02020603050405020304" pitchFamily="18" charset="0"/>
                <a:cs typeface="Times New Roman" panose="02020603050405020304" pitchFamily="18" charset="0"/>
              </a:rPr>
              <a:t>Terdapat</a:t>
            </a:r>
            <a:r>
              <a:rPr lang="en-ID" sz="2800" b="0" i="0" dirty="0">
                <a:solidFill>
                  <a:schemeClr val="tx1"/>
                </a:solidFill>
                <a:effectLst/>
                <a:latin typeface="Times New Roman" panose="02020603050405020304" pitchFamily="18" charset="0"/>
                <a:cs typeface="Times New Roman" panose="02020603050405020304" pitchFamily="18" charset="0"/>
              </a:rPr>
              <a:t> dua </a:t>
            </a:r>
            <a:r>
              <a:rPr lang="en-ID" sz="2800" b="0" i="0" dirty="0" err="1">
                <a:solidFill>
                  <a:schemeClr val="tx1"/>
                </a:solidFill>
                <a:effectLst/>
                <a:latin typeface="Times New Roman" panose="02020603050405020304" pitchFamily="18" charset="0"/>
                <a:cs typeface="Times New Roman" panose="02020603050405020304" pitchFamily="18" charset="0"/>
              </a:rPr>
              <a:t>pihak</a:t>
            </a:r>
            <a:r>
              <a:rPr lang="en-ID" sz="2800" b="0" i="0" dirty="0">
                <a:solidFill>
                  <a:schemeClr val="tx1"/>
                </a:solidFill>
                <a:effectLst/>
                <a:latin typeface="Times New Roman" panose="02020603050405020304" pitchFamily="18" charset="0"/>
                <a:cs typeface="Times New Roman" panose="02020603050405020304" pitchFamily="18" charset="0"/>
              </a:rPr>
              <a:t> di </a:t>
            </a:r>
            <a:r>
              <a:rPr lang="en-ID" sz="2800" b="0" i="0" dirty="0" err="1">
                <a:solidFill>
                  <a:schemeClr val="tx1"/>
                </a:solidFill>
                <a:effectLst/>
                <a:latin typeface="Times New Roman" panose="02020603050405020304" pitchFamily="18" charset="0"/>
                <a:cs typeface="Times New Roman" panose="02020603050405020304" pitchFamily="18" charset="0"/>
              </a:rPr>
              <a:t>dalamnya</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yaitu</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penanggung</a:t>
            </a:r>
            <a:r>
              <a:rPr lang="en-ID" sz="2800" b="0" i="0" dirty="0">
                <a:solidFill>
                  <a:schemeClr val="tx1"/>
                </a:solidFill>
                <a:effectLst/>
                <a:latin typeface="Times New Roman" panose="02020603050405020304" pitchFamily="18" charset="0"/>
                <a:cs typeface="Times New Roman" panose="02020603050405020304" pitchFamily="18" charset="0"/>
              </a:rPr>
              <a:t> dan </a:t>
            </a:r>
            <a:r>
              <a:rPr lang="en-ID" sz="2800" b="0" i="0" dirty="0" err="1">
                <a:solidFill>
                  <a:schemeClr val="tx1"/>
                </a:solidFill>
                <a:effectLst/>
                <a:latin typeface="Times New Roman" panose="02020603050405020304" pitchFamily="18" charset="0"/>
                <a:cs typeface="Times New Roman" panose="02020603050405020304" pitchFamily="18" charset="0"/>
              </a:rPr>
              <a:t>tertanggung</a:t>
            </a:r>
            <a:r>
              <a:rPr lang="en-ID" sz="2800" b="0" i="0" dirty="0">
                <a:solidFill>
                  <a:schemeClr val="tx1"/>
                </a:solidFill>
                <a:effectLst/>
                <a:latin typeface="Times New Roman" panose="02020603050405020304" pitchFamily="18" charset="0"/>
                <a:cs typeface="Times New Roman" panose="02020603050405020304" pitchFamily="18" charset="0"/>
              </a:rPr>
              <a:t>. Akan </a:t>
            </a:r>
            <a:r>
              <a:rPr lang="en-ID" sz="2800" b="0" i="0" dirty="0" err="1">
                <a:solidFill>
                  <a:schemeClr val="tx1"/>
                </a:solidFill>
                <a:effectLst/>
                <a:latin typeface="Times New Roman" panose="02020603050405020304" pitchFamily="18" charset="0"/>
                <a:cs typeface="Times New Roman" panose="02020603050405020304" pitchFamily="18" charset="0"/>
              </a:rPr>
              <a:t>tetapi</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dapat</a:t>
            </a:r>
            <a:r>
              <a:rPr lang="en-ID" sz="2800" b="0" i="0" dirty="0">
                <a:solidFill>
                  <a:schemeClr val="tx1"/>
                </a:solidFill>
                <a:effectLst/>
                <a:latin typeface="Times New Roman" panose="02020603050405020304" pitchFamily="18" charset="0"/>
                <a:cs typeface="Times New Roman" panose="02020603050405020304" pitchFamily="18" charset="0"/>
              </a:rPr>
              <a:t> juga </a:t>
            </a:r>
            <a:r>
              <a:rPr lang="en-ID" sz="2800" b="0" i="0" dirty="0" err="1">
                <a:solidFill>
                  <a:schemeClr val="tx1"/>
                </a:solidFill>
                <a:effectLst/>
                <a:latin typeface="Times New Roman" panose="02020603050405020304" pitchFamily="18" charset="0"/>
                <a:cs typeface="Times New Roman" panose="02020603050405020304" pitchFamily="18" charset="0"/>
              </a:rPr>
              <a:t>diperjanjikan</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bahwa</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tertanggung</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berbeda</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pihak</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dengan</a:t>
            </a:r>
            <a:r>
              <a:rPr lang="en-ID" sz="2800" b="0" i="0" dirty="0">
                <a:solidFill>
                  <a:schemeClr val="tx1"/>
                </a:solidFill>
                <a:effectLst/>
                <a:latin typeface="Times New Roman" panose="02020603050405020304" pitchFamily="18" charset="0"/>
                <a:cs typeface="Times New Roman" panose="02020603050405020304" pitchFamily="18" charset="0"/>
              </a:rPr>
              <a:t> yang </a:t>
            </a:r>
            <a:r>
              <a:rPr lang="en-ID" sz="2800" b="0" i="0" dirty="0" err="1">
                <a:solidFill>
                  <a:schemeClr val="tx1"/>
                </a:solidFill>
                <a:effectLst/>
                <a:latin typeface="Times New Roman" panose="02020603050405020304" pitchFamily="18" charset="0"/>
                <a:cs typeface="Times New Roman" panose="02020603050405020304" pitchFamily="18" charset="0"/>
              </a:rPr>
              <a:t>akan</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menerima</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tanggungan</a:t>
            </a:r>
            <a:r>
              <a:rPr lang="en-ID" sz="2800" b="0" i="0" dirty="0">
                <a:solidFill>
                  <a:schemeClr val="tx1"/>
                </a:solidFill>
                <a:effectLst/>
                <a:latin typeface="Times New Roman" panose="02020603050405020304" pitchFamily="18" charset="0"/>
                <a:cs typeface="Times New Roman" panose="02020603050405020304" pitchFamily="18" charset="0"/>
              </a:rPr>
              <a:t>.</a:t>
            </a:r>
          </a:p>
          <a:p>
            <a:pPr marL="457200" indent="-457200" algn="just">
              <a:buFont typeface="+mj-lt"/>
              <a:buAutoNum type="alphaLcPeriod"/>
            </a:pPr>
            <a:r>
              <a:rPr lang="en-ID" sz="2800" b="0" i="0" dirty="0" err="1">
                <a:solidFill>
                  <a:schemeClr val="tx1"/>
                </a:solidFill>
                <a:effectLst/>
                <a:latin typeface="Times New Roman" panose="02020603050405020304" pitchFamily="18" charset="0"/>
                <a:cs typeface="Times New Roman" panose="02020603050405020304" pitchFamily="18" charset="0"/>
              </a:rPr>
              <a:t>Adanya</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premi</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sebagai</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bukti</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bahwa</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tertanggung</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setuju</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untuk</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diadakan</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perjanjian</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asuransi</a:t>
            </a:r>
            <a:r>
              <a:rPr lang="en-ID" sz="2800" b="0" i="0" dirty="0">
                <a:solidFill>
                  <a:schemeClr val="tx1"/>
                </a:solidFill>
                <a:effectLst/>
                <a:latin typeface="Times New Roman" panose="02020603050405020304" pitchFamily="18" charset="0"/>
                <a:cs typeface="Times New Roman" panose="02020603050405020304" pitchFamily="18" charset="0"/>
              </a:rPr>
              <a:t>.</a:t>
            </a:r>
          </a:p>
          <a:p>
            <a:pPr marL="457200" indent="-457200" algn="just">
              <a:buFont typeface="+mj-lt"/>
              <a:buAutoNum type="alphaLcPeriod"/>
            </a:pPr>
            <a:r>
              <a:rPr lang="en-ID" sz="2800" b="0" i="0" dirty="0" err="1">
                <a:solidFill>
                  <a:schemeClr val="tx1"/>
                </a:solidFill>
                <a:effectLst/>
                <a:latin typeface="Times New Roman" panose="02020603050405020304" pitchFamily="18" charset="0"/>
                <a:cs typeface="Times New Roman" panose="02020603050405020304" pitchFamily="18" charset="0"/>
              </a:rPr>
              <a:t>Adanya</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perjanjian</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asuransi</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mengakibatkan</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kedua</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belah</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pihak</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terikat</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untuk</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melaksanakan</a:t>
            </a:r>
            <a:r>
              <a:rPr lang="en-ID" sz="2800" b="0" i="0" dirty="0">
                <a:solidFill>
                  <a:schemeClr val="tx1"/>
                </a:solidFill>
                <a:effectLst/>
                <a:latin typeface="Times New Roman" panose="02020603050405020304" pitchFamily="18" charset="0"/>
                <a:cs typeface="Times New Roman" panose="02020603050405020304" pitchFamily="18" charset="0"/>
              </a:rPr>
              <a:t> </a:t>
            </a:r>
            <a:r>
              <a:rPr lang="en-ID" sz="2800" b="0" i="0" dirty="0" err="1">
                <a:solidFill>
                  <a:schemeClr val="tx1"/>
                </a:solidFill>
                <a:effectLst/>
                <a:latin typeface="Times New Roman" panose="02020603050405020304" pitchFamily="18" charset="0"/>
                <a:cs typeface="Times New Roman" panose="02020603050405020304" pitchFamily="18" charset="0"/>
              </a:rPr>
              <a:t>kewajibannya</a:t>
            </a:r>
            <a:r>
              <a:rPr lang="en-ID" sz="2800" b="0" i="0" dirty="0">
                <a:solidFill>
                  <a:schemeClr val="tx1"/>
                </a:solidFill>
                <a:effectLst/>
                <a:latin typeface="Times New Roman" panose="02020603050405020304" pitchFamily="18" charset="0"/>
                <a:cs typeface="Times New Roman" panose="02020603050405020304" pitchFamily="18" charset="0"/>
              </a:rPr>
              <a:t>.</a:t>
            </a:r>
          </a:p>
          <a:p>
            <a:pPr algn="just"/>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568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986784" y="296100"/>
            <a:ext cx="7439243" cy="1204976"/>
          </a:xfrm>
        </p:spPr>
        <p:txBody>
          <a:bodyPr/>
          <a:lstStyle/>
          <a:p>
            <a:r>
              <a:rPr lang="en-ID" sz="2800" b="1" i="0" dirty="0">
                <a:solidFill>
                  <a:schemeClr val="tx1"/>
                </a:solidFill>
                <a:effectLst/>
                <a:latin typeface="Lato" panose="020F0502020204030203" pitchFamily="34" charset="0"/>
              </a:rPr>
              <a:t>Kapan </a:t>
            </a:r>
            <a:r>
              <a:rPr lang="en-ID" sz="2800" b="1" i="0" dirty="0" err="1">
                <a:solidFill>
                  <a:schemeClr val="tx1"/>
                </a:solidFill>
                <a:effectLst/>
                <a:latin typeface="Lato" panose="020F0502020204030203" pitchFamily="34" charset="0"/>
              </a:rPr>
              <a:t>Asuransi</a:t>
            </a:r>
            <a:r>
              <a:rPr lang="en-ID" sz="2800" b="1" i="0" dirty="0">
                <a:solidFill>
                  <a:schemeClr val="tx1"/>
                </a:solidFill>
                <a:effectLst/>
                <a:latin typeface="Lato" panose="020F0502020204030203" pitchFamily="34" charset="0"/>
              </a:rPr>
              <a:t> </a:t>
            </a:r>
            <a:r>
              <a:rPr lang="en-ID" sz="2800" b="1" i="0" dirty="0" err="1">
                <a:solidFill>
                  <a:schemeClr val="tx1"/>
                </a:solidFill>
                <a:effectLst/>
                <a:latin typeface="Lato" panose="020F0502020204030203" pitchFamily="34" charset="0"/>
              </a:rPr>
              <a:t>Berlaku</a:t>
            </a:r>
            <a:r>
              <a:rPr lang="en-ID" sz="2800" b="1" i="0" dirty="0">
                <a:solidFill>
                  <a:schemeClr val="tx1"/>
                </a:solidFill>
                <a:effectLst/>
                <a:latin typeface="Lato" panose="020F0502020204030203" pitchFamily="34" charset="0"/>
              </a:rPr>
              <a:t> dan Kapan </a:t>
            </a:r>
            <a:r>
              <a:rPr lang="en-ID" sz="2800" b="1" i="0" dirty="0" err="1">
                <a:solidFill>
                  <a:schemeClr val="tx1"/>
                </a:solidFill>
                <a:effectLst/>
                <a:latin typeface="Lato" panose="020F0502020204030203" pitchFamily="34" charset="0"/>
              </a:rPr>
              <a:t>Asuransi</a:t>
            </a:r>
            <a:r>
              <a:rPr lang="en-ID" sz="2800" b="1" i="0" dirty="0">
                <a:solidFill>
                  <a:schemeClr val="tx1"/>
                </a:solidFill>
                <a:effectLst/>
                <a:latin typeface="Lato" panose="020F0502020204030203" pitchFamily="34" charset="0"/>
              </a:rPr>
              <a:t> </a:t>
            </a:r>
            <a:r>
              <a:rPr lang="en-ID" sz="2800" b="1" i="0" dirty="0" err="1">
                <a:solidFill>
                  <a:schemeClr val="tx1"/>
                </a:solidFill>
                <a:effectLst/>
                <a:latin typeface="Lato" panose="020F0502020204030203" pitchFamily="34" charset="0"/>
              </a:rPr>
              <a:t>dapat</a:t>
            </a:r>
            <a:r>
              <a:rPr lang="en-ID" sz="2800" b="1" i="0" dirty="0">
                <a:solidFill>
                  <a:schemeClr val="tx1"/>
                </a:solidFill>
                <a:effectLst/>
                <a:latin typeface="Lato" panose="020F0502020204030203" pitchFamily="34" charset="0"/>
              </a:rPr>
              <a:t> </a:t>
            </a:r>
            <a:r>
              <a:rPr lang="en-ID" sz="2800" b="1" i="0" dirty="0" err="1">
                <a:solidFill>
                  <a:schemeClr val="tx1"/>
                </a:solidFill>
                <a:effectLst/>
                <a:latin typeface="Lato" panose="020F0502020204030203" pitchFamily="34" charset="0"/>
              </a:rPr>
              <a:t>Dibatalkan</a:t>
            </a:r>
            <a:r>
              <a:rPr lang="en-ID" sz="2800" b="1" i="0" dirty="0">
                <a:solidFill>
                  <a:schemeClr val="tx1"/>
                </a:solidFill>
                <a:effectLst/>
                <a:latin typeface="Lato" panose="020F0502020204030203" pitchFamily="34" charset="0"/>
              </a:rPr>
              <a:t>?</a:t>
            </a:r>
            <a:br>
              <a:rPr lang="en-ID" sz="2800" b="1" i="0" dirty="0">
                <a:solidFill>
                  <a:schemeClr val="tx1"/>
                </a:solidFill>
                <a:effectLst/>
                <a:latin typeface="Lato" panose="020F0502020204030203" pitchFamily="34" charset="0"/>
              </a:rPr>
            </a:br>
            <a:endParaRPr lang="en-US" sz="2800" dirty="0">
              <a:solidFill>
                <a:schemeClr val="tx1"/>
              </a:solidFill>
            </a:endParaRPr>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a:xfrm>
            <a:off x="10438475" y="457199"/>
            <a:ext cx="987552" cy="244503"/>
          </a:xfrm>
        </p:spPr>
        <p:txBody>
          <a:bodyPr/>
          <a:lstStyle/>
          <a:p>
            <a:fld id="{48F63A3B-78C7-47BE-AE5E-E10140E04643}" type="slidenum">
              <a:rPr lang="en-US" smtClean="0"/>
              <a:pPr/>
              <a:t>7</a:t>
            </a:fld>
            <a:endParaRPr lang="en-US" dirty="0"/>
          </a:p>
        </p:txBody>
      </p:sp>
      <p:sp>
        <p:nvSpPr>
          <p:cNvPr id="12" name="Content Placeholder 11">
            <a:extLst>
              <a:ext uri="{FF2B5EF4-FFF2-40B4-BE49-F238E27FC236}">
                <a16:creationId xmlns:a16="http://schemas.microsoft.com/office/drawing/2014/main" id="{CE3C1BFF-2275-1E7D-0604-E6F5CFEC01F6}"/>
              </a:ext>
            </a:extLst>
          </p:cNvPr>
          <p:cNvSpPr>
            <a:spLocks noGrp="1"/>
          </p:cNvSpPr>
          <p:nvPr>
            <p:ph sz="half" idx="2"/>
          </p:nvPr>
        </p:nvSpPr>
        <p:spPr>
          <a:xfrm>
            <a:off x="4059050" y="3179412"/>
            <a:ext cx="7740879" cy="2598684"/>
          </a:xfrm>
        </p:spPr>
        <p:txBody>
          <a:bodyPr/>
          <a:lstStyle/>
          <a:p>
            <a:pPr marL="0" indent="0">
              <a:buNone/>
            </a:pPr>
            <a:endParaRPr lang="en-US" dirty="0"/>
          </a:p>
          <a:p>
            <a:endParaRPr lang="en-US" dirty="0"/>
          </a:p>
        </p:txBody>
      </p:sp>
      <p:pic>
        <p:nvPicPr>
          <p:cNvPr id="2050" name="Picture 2" descr="undang-undang asuransi">
            <a:extLst>
              <a:ext uri="{FF2B5EF4-FFF2-40B4-BE49-F238E27FC236}">
                <a16:creationId xmlns:a16="http://schemas.microsoft.com/office/drawing/2014/main" id="{5CDF75DB-B918-A8C6-3EEF-33C807A39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4685" y="1239864"/>
            <a:ext cx="3971342" cy="151883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4E4126FE-62CA-A0D0-CEEA-2EAD95E6486F}"/>
              </a:ext>
            </a:extLst>
          </p:cNvPr>
          <p:cNvSpPr>
            <a:spLocks noGrp="1"/>
          </p:cNvSpPr>
          <p:nvPr>
            <p:ph sz="quarter" idx="4"/>
          </p:nvPr>
        </p:nvSpPr>
        <p:spPr>
          <a:xfrm>
            <a:off x="1751308" y="2758697"/>
            <a:ext cx="9674719" cy="3803203"/>
          </a:xfrm>
        </p:spPr>
        <p:txBody>
          <a:bodyPr>
            <a:noAutofit/>
          </a:bodyPr>
          <a:lstStyle/>
          <a:p>
            <a:pPr marL="0" indent="0" algn="just">
              <a:buNone/>
            </a:pPr>
            <a:r>
              <a:rPr lang="en-ID" sz="2400" b="0" i="0" dirty="0">
                <a:solidFill>
                  <a:schemeClr val="tx1"/>
                </a:solidFill>
                <a:effectLst/>
                <a:latin typeface="Lato" panose="020F0502020204030203" pitchFamily="34" charset="0"/>
              </a:rPr>
              <a:t>Pada </a:t>
            </a:r>
            <a:r>
              <a:rPr lang="en-ID" sz="2400" b="0" i="0" dirty="0" err="1">
                <a:solidFill>
                  <a:schemeClr val="tx1"/>
                </a:solidFill>
                <a:effectLst/>
                <a:latin typeface="Lato" panose="020F0502020204030203" pitchFamily="34" charset="0"/>
              </a:rPr>
              <a:t>praktiknya</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asuransi</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mulai</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berlaku</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sejak</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diterbitkannya</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perjanjian</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kontrak</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sementara</a:t>
            </a:r>
            <a:r>
              <a:rPr lang="en-ID" sz="2400" b="0" i="0" dirty="0">
                <a:solidFill>
                  <a:schemeClr val="tx1"/>
                </a:solidFill>
                <a:effectLst/>
                <a:latin typeface="Lato" panose="020F0502020204030203" pitchFamily="34" charset="0"/>
              </a:rPr>
              <a:t> oleh </a:t>
            </a:r>
            <a:r>
              <a:rPr lang="en-ID" sz="2400" b="0" i="0" dirty="0" err="1">
                <a:solidFill>
                  <a:schemeClr val="tx1"/>
                </a:solidFill>
                <a:effectLst/>
                <a:latin typeface="Lato" panose="020F0502020204030203" pitchFamily="34" charset="0"/>
              </a:rPr>
              <a:t>perusahaan</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asuransi</a:t>
            </a:r>
            <a:r>
              <a:rPr lang="en-ID" sz="2400" b="0" i="0" dirty="0">
                <a:solidFill>
                  <a:schemeClr val="tx1"/>
                </a:solidFill>
                <a:effectLst/>
                <a:latin typeface="Lato" panose="020F0502020204030203" pitchFamily="34" charset="0"/>
              </a:rPr>
              <a:t>.</a:t>
            </a:r>
          </a:p>
          <a:p>
            <a:pPr algn="just"/>
            <a:r>
              <a:rPr lang="en-ID" sz="2400" b="0" i="0" dirty="0" err="1">
                <a:solidFill>
                  <a:schemeClr val="tx1"/>
                </a:solidFill>
                <a:effectLst/>
                <a:latin typeface="Lato" panose="020F0502020204030203" pitchFamily="34" charset="0"/>
              </a:rPr>
              <a:t>Setelah</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tertanggung</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menandatangani</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kontrak</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tersebut</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perusahaan</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asuransi</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wajib</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menerbitkan</a:t>
            </a:r>
            <a:r>
              <a:rPr lang="en-ID" sz="2400" b="0" i="0" dirty="0">
                <a:solidFill>
                  <a:schemeClr val="tx1"/>
                </a:solidFill>
                <a:effectLst/>
                <a:latin typeface="Lato" panose="020F0502020204030203" pitchFamily="34" charset="0"/>
              </a:rPr>
              <a:t> polis yang </a:t>
            </a:r>
            <a:r>
              <a:rPr lang="en-ID" sz="2400" b="0" i="0" dirty="0" err="1">
                <a:solidFill>
                  <a:schemeClr val="tx1"/>
                </a:solidFill>
                <a:effectLst/>
                <a:latin typeface="Lato" panose="020F0502020204030203" pitchFamily="34" charset="0"/>
              </a:rPr>
              <a:t>diatur</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dalam</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pasal</a:t>
            </a:r>
            <a:r>
              <a:rPr lang="en-ID" sz="2400" b="0" i="0" dirty="0">
                <a:solidFill>
                  <a:schemeClr val="tx1"/>
                </a:solidFill>
                <a:effectLst/>
                <a:latin typeface="Lato" panose="020F0502020204030203" pitchFamily="34" charset="0"/>
              </a:rPr>
              <a:t> 255 KUHD. </a:t>
            </a:r>
            <a:r>
              <a:rPr lang="en-ID" sz="2400" b="0" i="0" dirty="0" err="1">
                <a:solidFill>
                  <a:schemeClr val="tx1"/>
                </a:solidFill>
                <a:effectLst/>
                <a:latin typeface="Lato" panose="020F0502020204030203" pitchFamily="34" charset="0"/>
              </a:rPr>
              <a:t>Dalam</a:t>
            </a:r>
            <a:r>
              <a:rPr lang="en-ID" sz="2400" b="0" i="0" dirty="0">
                <a:solidFill>
                  <a:schemeClr val="tx1"/>
                </a:solidFill>
                <a:effectLst/>
                <a:latin typeface="Lato" panose="020F0502020204030203" pitchFamily="34" charset="0"/>
              </a:rPr>
              <a:t> polis </a:t>
            </a:r>
            <a:r>
              <a:rPr lang="en-ID" sz="2400" b="0" i="0" dirty="0" err="1">
                <a:solidFill>
                  <a:schemeClr val="tx1"/>
                </a:solidFill>
                <a:effectLst/>
                <a:latin typeface="Lato" panose="020F0502020204030203" pitchFamily="34" charset="0"/>
              </a:rPr>
              <a:t>tertera</a:t>
            </a:r>
            <a:r>
              <a:rPr lang="en-ID" sz="2400" b="0" i="0" dirty="0">
                <a:solidFill>
                  <a:schemeClr val="tx1"/>
                </a:solidFill>
                <a:effectLst/>
                <a:latin typeface="Lato" panose="020F0502020204030203" pitchFamily="34" charset="0"/>
              </a:rPr>
              <a:t> juga </a:t>
            </a:r>
            <a:r>
              <a:rPr lang="en-ID" sz="2400" b="0" i="0" dirty="0" err="1">
                <a:solidFill>
                  <a:schemeClr val="tx1"/>
                </a:solidFill>
                <a:effectLst/>
                <a:latin typeface="Lato" panose="020F0502020204030203" pitchFamily="34" charset="0"/>
              </a:rPr>
              <a:t>biaya</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premi</a:t>
            </a:r>
            <a:r>
              <a:rPr lang="en-ID" sz="2400" b="0" i="0" dirty="0">
                <a:solidFill>
                  <a:schemeClr val="tx1"/>
                </a:solidFill>
                <a:effectLst/>
                <a:latin typeface="Lato" panose="020F0502020204030203" pitchFamily="34" charset="0"/>
              </a:rPr>
              <a:t> yang </a:t>
            </a:r>
            <a:r>
              <a:rPr lang="en-ID" sz="2400" b="0" i="0" dirty="0" err="1">
                <a:solidFill>
                  <a:schemeClr val="tx1"/>
                </a:solidFill>
                <a:effectLst/>
                <a:latin typeface="Lato" panose="020F0502020204030203" pitchFamily="34" charset="0"/>
              </a:rPr>
              <a:t>harus</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dibayarkan</a:t>
            </a:r>
            <a:r>
              <a:rPr lang="en-ID" sz="2400" b="0" i="0" dirty="0">
                <a:solidFill>
                  <a:schemeClr val="tx1"/>
                </a:solidFill>
                <a:effectLst/>
                <a:latin typeface="Lato" panose="020F0502020204030203" pitchFamily="34" charset="0"/>
              </a:rPr>
              <a:t> dan </a:t>
            </a:r>
            <a:r>
              <a:rPr lang="en-ID" sz="2400" b="0" i="0" dirty="0" err="1">
                <a:solidFill>
                  <a:schemeClr val="tx1"/>
                </a:solidFill>
                <a:effectLst/>
                <a:latin typeface="Lato" panose="020F0502020204030203" pitchFamily="34" charset="0"/>
              </a:rPr>
              <a:t>ketentuan-ketentuan</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lainnya</a:t>
            </a:r>
            <a:r>
              <a:rPr lang="en-ID" sz="2400" b="0" i="0" dirty="0">
                <a:solidFill>
                  <a:schemeClr val="tx1"/>
                </a:solidFill>
                <a:effectLst/>
                <a:latin typeface="Lato" panose="020F0502020204030203" pitchFamily="34" charset="0"/>
              </a:rPr>
              <a:t>.</a:t>
            </a:r>
          </a:p>
          <a:p>
            <a:pPr algn="just"/>
            <a:r>
              <a:rPr lang="en-ID" sz="2400" b="0" i="0" dirty="0">
                <a:solidFill>
                  <a:schemeClr val="tx1"/>
                </a:solidFill>
                <a:effectLst/>
                <a:latin typeface="Lato" panose="020F0502020204030203" pitchFamily="34" charset="0"/>
              </a:rPr>
              <a:t>Akan </a:t>
            </a:r>
            <a:r>
              <a:rPr lang="en-ID" sz="2400" b="0" i="0" dirty="0" err="1">
                <a:solidFill>
                  <a:schemeClr val="tx1"/>
                </a:solidFill>
                <a:effectLst/>
                <a:latin typeface="Lato" panose="020F0502020204030203" pitchFamily="34" charset="0"/>
              </a:rPr>
              <a:t>tetapi</a:t>
            </a:r>
            <a:r>
              <a:rPr lang="en-ID" sz="2400" b="0" i="0" dirty="0">
                <a:solidFill>
                  <a:schemeClr val="tx1"/>
                </a:solidFill>
                <a:effectLst/>
                <a:latin typeface="Lato" panose="020F0502020204030203" pitchFamily="34" charset="0"/>
              </a:rPr>
              <a:t> pada </a:t>
            </a:r>
            <a:r>
              <a:rPr lang="en-ID" sz="2400" b="0" i="0" dirty="0" err="1">
                <a:solidFill>
                  <a:schemeClr val="tx1"/>
                </a:solidFill>
                <a:effectLst/>
                <a:latin typeface="Lato" panose="020F0502020204030203" pitchFamily="34" charset="0"/>
              </a:rPr>
              <a:t>prosesnya</a:t>
            </a:r>
            <a:r>
              <a:rPr lang="en-ID" sz="2400" b="0" i="0" dirty="0">
                <a:solidFill>
                  <a:schemeClr val="tx1"/>
                </a:solidFill>
                <a:effectLst/>
                <a:latin typeface="Lato" panose="020F0502020204030203" pitchFamily="34" charset="0"/>
              </a:rPr>
              <a:t>, salah </a:t>
            </a:r>
            <a:r>
              <a:rPr lang="en-ID" sz="2400" b="0" i="0" dirty="0" err="1">
                <a:solidFill>
                  <a:schemeClr val="tx1"/>
                </a:solidFill>
                <a:effectLst/>
                <a:latin typeface="Lato" panose="020F0502020204030203" pitchFamily="34" charset="0"/>
              </a:rPr>
              <a:t>satu</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pihak</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baik</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itu</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penanggung</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atau</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tertanggung</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berhak</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membatalkan</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perjanjian</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kontrak</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tersebut</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apabila</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tidak</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memenuhi</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syarat</a:t>
            </a:r>
            <a:r>
              <a:rPr lang="en-ID" sz="2400" b="0" i="0" dirty="0">
                <a:solidFill>
                  <a:schemeClr val="tx1"/>
                </a:solidFill>
                <a:effectLst/>
                <a:latin typeface="Lato" panose="020F0502020204030203" pitchFamily="34" charset="0"/>
              </a:rPr>
              <a:t> yang </a:t>
            </a:r>
            <a:r>
              <a:rPr lang="en-ID" sz="2400" b="0" i="0" dirty="0" err="1">
                <a:solidFill>
                  <a:schemeClr val="tx1"/>
                </a:solidFill>
                <a:effectLst/>
                <a:latin typeface="Lato" panose="020F0502020204030203" pitchFamily="34" charset="0"/>
              </a:rPr>
              <a:t>tercantum</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dalam</a:t>
            </a:r>
            <a:r>
              <a:rPr lang="en-ID" sz="2400" b="0" i="0" dirty="0">
                <a:solidFill>
                  <a:schemeClr val="tx1"/>
                </a:solidFill>
                <a:effectLst/>
                <a:latin typeface="Lato" panose="020F0502020204030203" pitchFamily="34" charset="0"/>
              </a:rPr>
              <a:t> </a:t>
            </a:r>
            <a:r>
              <a:rPr lang="en-ID" sz="2400" b="0" i="0" dirty="0" err="1">
                <a:solidFill>
                  <a:schemeClr val="tx1"/>
                </a:solidFill>
                <a:effectLst/>
                <a:latin typeface="Lato" panose="020F0502020204030203" pitchFamily="34" charset="0"/>
              </a:rPr>
              <a:t>Pasal</a:t>
            </a:r>
            <a:r>
              <a:rPr lang="en-ID" sz="2400" b="0" i="0" dirty="0">
                <a:solidFill>
                  <a:schemeClr val="tx1"/>
                </a:solidFill>
                <a:effectLst/>
                <a:latin typeface="Lato" panose="020F0502020204030203" pitchFamily="34" charset="0"/>
              </a:rPr>
              <a:t> 1320 KUH </a:t>
            </a:r>
            <a:r>
              <a:rPr lang="en-ID" sz="2400" b="0" i="0" dirty="0" err="1">
                <a:solidFill>
                  <a:schemeClr val="tx1"/>
                </a:solidFill>
                <a:effectLst/>
                <a:latin typeface="Lato" panose="020F0502020204030203" pitchFamily="34" charset="0"/>
              </a:rPr>
              <a:t>Perdata</a:t>
            </a:r>
            <a:r>
              <a:rPr lang="en-ID" sz="2400" b="0" i="0" dirty="0">
                <a:solidFill>
                  <a:schemeClr val="tx1"/>
                </a:solidFill>
                <a:effectLst/>
                <a:latin typeface="Lato" panose="020F0502020204030203" pitchFamily="34" charset="0"/>
              </a:rPr>
              <a:t>.</a:t>
            </a:r>
          </a:p>
          <a:p>
            <a:pPr algn="just"/>
            <a:endParaRPr lang="en-ID" sz="2400" dirty="0"/>
          </a:p>
        </p:txBody>
      </p:sp>
    </p:spTree>
    <p:extLst>
      <p:ext uri="{BB962C8B-B14F-4D97-AF65-F5344CB8AC3E}">
        <p14:creationId xmlns:p14="http://schemas.microsoft.com/office/powerpoint/2010/main" val="317028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1CEB5-0F43-BA22-C4E7-3A84E631DA11}"/>
              </a:ext>
            </a:extLst>
          </p:cNvPr>
          <p:cNvSpPr>
            <a:spLocks noGrp="1"/>
          </p:cNvSpPr>
          <p:nvPr>
            <p:ph type="title"/>
          </p:nvPr>
        </p:nvSpPr>
        <p:spPr>
          <a:xfrm>
            <a:off x="758952" y="247973"/>
            <a:ext cx="10671048" cy="5951349"/>
          </a:xfrm>
        </p:spPr>
        <p:txBody>
          <a:bodyPr/>
          <a:lstStyle/>
          <a:p>
            <a:pPr algn="l"/>
            <a:r>
              <a:rPr lang="en-ID" sz="1800" b="0" i="0" dirty="0" err="1">
                <a:solidFill>
                  <a:schemeClr val="tx1"/>
                </a:solidFill>
                <a:effectLst/>
                <a:latin typeface="Times New Roman" panose="02020603050405020304" pitchFamily="18" charset="0"/>
                <a:cs typeface="Times New Roman" panose="02020603050405020304" pitchFamily="18" charset="0"/>
              </a:rPr>
              <a:t>Sahnya</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perjanjian</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antara</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tertanggung</a:t>
            </a:r>
            <a:r>
              <a:rPr lang="en-ID" sz="1800" b="0" i="0" dirty="0">
                <a:solidFill>
                  <a:schemeClr val="tx1"/>
                </a:solidFill>
                <a:effectLst/>
                <a:latin typeface="Times New Roman" panose="02020603050405020304" pitchFamily="18" charset="0"/>
                <a:cs typeface="Times New Roman" panose="02020603050405020304" pitchFamily="18" charset="0"/>
              </a:rPr>
              <a:t> dan </a:t>
            </a:r>
            <a:r>
              <a:rPr lang="en-ID" sz="1800" b="0" i="0" dirty="0" err="1">
                <a:solidFill>
                  <a:schemeClr val="tx1"/>
                </a:solidFill>
                <a:effectLst/>
                <a:latin typeface="Times New Roman" panose="02020603050405020304" pitchFamily="18" charset="0"/>
                <a:cs typeface="Times New Roman" panose="02020603050405020304" pitchFamily="18" charset="0"/>
              </a:rPr>
              <a:t>penanggung</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ditentukan</a:t>
            </a:r>
            <a:r>
              <a:rPr lang="en-ID" sz="1800" b="0" i="0" dirty="0">
                <a:solidFill>
                  <a:schemeClr val="tx1"/>
                </a:solidFill>
                <a:effectLst/>
                <a:latin typeface="Times New Roman" panose="02020603050405020304" pitchFamily="18" charset="0"/>
                <a:cs typeface="Times New Roman" panose="02020603050405020304" pitchFamily="18" charset="0"/>
              </a:rPr>
              <a:t> oleh </a:t>
            </a:r>
            <a:r>
              <a:rPr lang="en-ID" sz="1800" b="0" i="0" dirty="0" err="1">
                <a:solidFill>
                  <a:schemeClr val="tx1"/>
                </a:solidFill>
                <a:effectLst/>
                <a:latin typeface="Times New Roman" panose="02020603050405020304" pitchFamily="18" charset="0"/>
                <a:cs typeface="Times New Roman" panose="02020603050405020304" pitchFamily="18" charset="0"/>
              </a:rPr>
              <a:t>kesepakatan</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antara</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keduabelahpihak</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untuk</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mengikatkan</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dirinya</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kecakapan</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dalam</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membuat</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suatu</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perikatan</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suatu</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pokok</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persoalan</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tertentu</a:t>
            </a:r>
            <a:r>
              <a:rPr lang="en-ID" sz="1800" b="0" i="0" dirty="0">
                <a:solidFill>
                  <a:schemeClr val="tx1"/>
                </a:solidFill>
                <a:effectLst/>
                <a:latin typeface="Times New Roman" panose="02020603050405020304" pitchFamily="18" charset="0"/>
                <a:cs typeface="Times New Roman" panose="02020603050405020304" pitchFamily="18" charset="0"/>
              </a:rPr>
              <a:t>, dan </a:t>
            </a:r>
            <a:r>
              <a:rPr lang="en-ID" sz="1800" b="0" i="0" dirty="0" err="1">
                <a:solidFill>
                  <a:schemeClr val="tx1"/>
                </a:solidFill>
                <a:effectLst/>
                <a:latin typeface="Times New Roman" panose="02020603050405020304" pitchFamily="18" charset="0"/>
                <a:cs typeface="Times New Roman" panose="02020603050405020304" pitchFamily="18" charset="0"/>
              </a:rPr>
              <a:t>suatu</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sebab</a:t>
            </a:r>
            <a:r>
              <a:rPr lang="en-ID" sz="1800" b="0" i="0" dirty="0">
                <a:solidFill>
                  <a:schemeClr val="tx1"/>
                </a:solidFill>
                <a:effectLst/>
                <a:latin typeface="Times New Roman" panose="02020603050405020304" pitchFamily="18" charset="0"/>
                <a:cs typeface="Times New Roman" panose="02020603050405020304" pitchFamily="18" charset="0"/>
              </a:rPr>
              <a:t> yang </a:t>
            </a:r>
            <a:r>
              <a:rPr lang="en-ID" sz="1800" b="0" i="0" dirty="0" err="1">
                <a:solidFill>
                  <a:schemeClr val="tx1"/>
                </a:solidFill>
                <a:effectLst/>
                <a:latin typeface="Times New Roman" panose="02020603050405020304" pitchFamily="18" charset="0"/>
                <a:cs typeface="Times New Roman" panose="02020603050405020304" pitchFamily="18" charset="0"/>
              </a:rPr>
              <a:t>tidak</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terlarang</a:t>
            </a:r>
            <a:r>
              <a:rPr lang="en-ID" sz="1800" b="0" i="0" dirty="0">
                <a:solidFill>
                  <a:schemeClr val="tx1"/>
                </a:solidFill>
                <a:effectLst/>
                <a:latin typeface="Times New Roman" panose="02020603050405020304" pitchFamily="18" charset="0"/>
                <a:cs typeface="Times New Roman" panose="02020603050405020304" pitchFamily="18" charset="0"/>
              </a:rPr>
              <a:t>.                                </a:t>
            </a:r>
            <a:br>
              <a:rPr lang="en-ID" sz="1800" b="0" i="0" dirty="0">
                <a:solidFill>
                  <a:schemeClr val="tx1"/>
                </a:solidFill>
                <a:effectLst/>
                <a:latin typeface="Times New Roman" panose="02020603050405020304" pitchFamily="18" charset="0"/>
                <a:cs typeface="Times New Roman" panose="02020603050405020304" pitchFamily="18" charset="0"/>
              </a:rPr>
            </a:br>
            <a:br>
              <a:rPr lang="en-ID" sz="1800" b="0" i="0" dirty="0">
                <a:solidFill>
                  <a:schemeClr val="tx1"/>
                </a:solidFill>
                <a:effectLst/>
                <a:latin typeface="Times New Roman" panose="02020603050405020304" pitchFamily="18" charset="0"/>
                <a:cs typeface="Times New Roman" panose="02020603050405020304" pitchFamily="18" charset="0"/>
              </a:rPr>
            </a:br>
            <a:r>
              <a:rPr lang="en-ID" sz="1800" b="0" i="0" dirty="0" err="1">
                <a:solidFill>
                  <a:schemeClr val="tx1"/>
                </a:solidFill>
                <a:effectLst/>
                <a:latin typeface="Times New Roman" panose="02020603050405020304" pitchFamily="18" charset="0"/>
                <a:cs typeface="Times New Roman" panose="02020603050405020304" pitchFamily="18" charset="0"/>
              </a:rPr>
              <a:t>Apabila</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tidak</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memenuhi</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syarat</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tersebut</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maka</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perjanjian</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asuransi</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dapat</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dibatalkan</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Selain</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pasal</a:t>
            </a:r>
            <a:r>
              <a:rPr lang="en-ID" sz="1800" b="0" i="0" dirty="0">
                <a:solidFill>
                  <a:schemeClr val="tx1"/>
                </a:solidFill>
                <a:effectLst/>
                <a:latin typeface="Times New Roman" panose="02020603050405020304" pitchFamily="18" charset="0"/>
                <a:cs typeface="Times New Roman" panose="02020603050405020304" pitchFamily="18" charset="0"/>
              </a:rPr>
              <a:t> 1320 KUH </a:t>
            </a:r>
            <a:r>
              <a:rPr lang="en-ID" sz="1800" b="0" i="0" dirty="0" err="1">
                <a:solidFill>
                  <a:schemeClr val="tx1"/>
                </a:solidFill>
                <a:effectLst/>
                <a:latin typeface="Times New Roman" panose="02020603050405020304" pitchFamily="18" charset="0"/>
                <a:cs typeface="Times New Roman" panose="02020603050405020304" pitchFamily="18" charset="0"/>
              </a:rPr>
              <a:t>Perdata</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ada</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beberapa</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dasar</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hukum</a:t>
            </a:r>
            <a:r>
              <a:rPr lang="en-ID" sz="1800" b="0" i="0" dirty="0">
                <a:solidFill>
                  <a:schemeClr val="tx1"/>
                </a:solidFill>
                <a:effectLst/>
                <a:latin typeface="Times New Roman" panose="02020603050405020304" pitchFamily="18" charset="0"/>
                <a:cs typeface="Times New Roman" panose="02020603050405020304" pitchFamily="18" charset="0"/>
              </a:rPr>
              <a:t> yang </a:t>
            </a:r>
            <a:r>
              <a:rPr lang="en-ID" sz="1800" b="0" i="0" dirty="0" err="1">
                <a:solidFill>
                  <a:schemeClr val="tx1"/>
                </a:solidFill>
                <a:effectLst/>
                <a:latin typeface="Times New Roman" panose="02020603050405020304" pitchFamily="18" charset="0"/>
                <a:cs typeface="Times New Roman" panose="02020603050405020304" pitchFamily="18" charset="0"/>
              </a:rPr>
              <a:t>dapat</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membatalkan</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suatu</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perjanjian</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asuransi</a:t>
            </a:r>
            <a:r>
              <a:rPr lang="en-ID" sz="1800" b="0" i="0" dirty="0">
                <a:solidFill>
                  <a:schemeClr val="tx1"/>
                </a:solidFill>
                <a:effectLst/>
                <a:latin typeface="Times New Roman" panose="02020603050405020304" pitchFamily="18" charset="0"/>
                <a:cs typeface="Times New Roman" panose="02020603050405020304" pitchFamily="18" charset="0"/>
              </a:rPr>
              <a:t>:</a:t>
            </a:r>
            <a:br>
              <a:rPr lang="en-ID" sz="1800" b="0" i="0" dirty="0">
                <a:solidFill>
                  <a:schemeClr val="tx1"/>
                </a:solidFill>
                <a:effectLst/>
                <a:latin typeface="Times New Roman" panose="02020603050405020304" pitchFamily="18" charset="0"/>
                <a:cs typeface="Times New Roman" panose="02020603050405020304" pitchFamily="18" charset="0"/>
              </a:rPr>
            </a:br>
            <a:br>
              <a:rPr lang="en-ID" sz="1800" b="0" dirty="0">
                <a:solidFill>
                  <a:schemeClr val="tx1"/>
                </a:solidFill>
                <a:latin typeface="Times New Roman" panose="02020603050405020304" pitchFamily="18" charset="0"/>
                <a:cs typeface="Times New Roman" panose="02020603050405020304" pitchFamily="18" charset="0"/>
              </a:rPr>
            </a:br>
            <a:r>
              <a:rPr lang="en-ID" sz="1800" b="0" dirty="0">
                <a:solidFill>
                  <a:schemeClr val="tx1"/>
                </a:solidFill>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Pasal</a:t>
            </a:r>
            <a:r>
              <a:rPr lang="en-ID" sz="1800" b="0" i="0" dirty="0">
                <a:solidFill>
                  <a:schemeClr val="tx1"/>
                </a:solidFill>
                <a:effectLst/>
                <a:latin typeface="Times New Roman" panose="02020603050405020304" pitchFamily="18" charset="0"/>
                <a:cs typeface="Times New Roman" panose="02020603050405020304" pitchFamily="18" charset="0"/>
              </a:rPr>
              <a:t> 251 KUHD, </a:t>
            </a:r>
            <a:r>
              <a:rPr lang="en-ID" sz="1800" b="0" i="0" dirty="0" err="1">
                <a:solidFill>
                  <a:schemeClr val="tx1"/>
                </a:solidFill>
                <a:effectLst/>
                <a:latin typeface="Times New Roman" panose="02020603050405020304" pitchFamily="18" charset="0"/>
                <a:cs typeface="Times New Roman" panose="02020603050405020304" pitchFamily="18" charset="0"/>
              </a:rPr>
              <a:t>apabila</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tertanggung</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memberikan</a:t>
            </a:r>
            <a:r>
              <a:rPr lang="en-ID" sz="1800" b="0" i="0" dirty="0">
                <a:solidFill>
                  <a:schemeClr val="tx1"/>
                </a:solidFill>
                <a:effectLst/>
                <a:latin typeface="Times New Roman" panose="02020603050405020304" pitchFamily="18" charset="0"/>
                <a:cs typeface="Times New Roman" panose="02020603050405020304" pitchFamily="18" charset="0"/>
              </a:rPr>
              <a:t> data yang </a:t>
            </a:r>
            <a:r>
              <a:rPr lang="en-ID" sz="1800" b="0" i="0" dirty="0" err="1">
                <a:solidFill>
                  <a:schemeClr val="tx1"/>
                </a:solidFill>
                <a:effectLst/>
                <a:latin typeface="Times New Roman" panose="02020603050405020304" pitchFamily="18" charset="0"/>
                <a:cs typeface="Times New Roman" panose="02020603050405020304" pitchFamily="18" charset="0"/>
              </a:rPr>
              <a:t>tidak</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benar</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atau</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berbohong</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terkait</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dirinya</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kepada</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perusahaan</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asuransi</a:t>
            </a:r>
            <a:r>
              <a:rPr lang="en-ID" sz="1800" b="0" i="0" dirty="0">
                <a:solidFill>
                  <a:schemeClr val="tx1"/>
                </a:solidFill>
                <a:effectLst/>
                <a:latin typeface="Times New Roman" panose="02020603050405020304" pitchFamily="18" charset="0"/>
                <a:cs typeface="Times New Roman" panose="02020603050405020304" pitchFamily="18" charset="0"/>
              </a:rPr>
              <a:t> dan Perusahaan</a:t>
            </a:r>
            <a:br>
              <a:rPr lang="en-ID" sz="1800" b="0" dirty="0">
                <a:solidFill>
                  <a:schemeClr val="tx1"/>
                </a:solidFill>
                <a:latin typeface="Times New Roman" panose="02020603050405020304" pitchFamily="18" charset="0"/>
                <a:cs typeface="Times New Roman" panose="02020603050405020304" pitchFamily="18" charset="0"/>
              </a:rPr>
            </a:br>
            <a:r>
              <a:rPr lang="en-ID" sz="1800" b="0" i="0" dirty="0" err="1">
                <a:solidFill>
                  <a:schemeClr val="tx1"/>
                </a:solidFill>
                <a:effectLst/>
                <a:latin typeface="Times New Roman" panose="02020603050405020304" pitchFamily="18" charset="0"/>
                <a:cs typeface="Times New Roman" panose="02020603050405020304" pitchFamily="18" charset="0"/>
              </a:rPr>
              <a:t>mengetahuinya</a:t>
            </a:r>
            <a:r>
              <a:rPr lang="en-ID" sz="1800" b="0" i="0" dirty="0">
                <a:solidFill>
                  <a:schemeClr val="tx1"/>
                </a:solidFill>
                <a:effectLst/>
                <a:latin typeface="Times New Roman" panose="02020603050405020304" pitchFamily="18" charset="0"/>
                <a:cs typeface="Times New Roman" panose="02020603050405020304" pitchFamily="18" charset="0"/>
              </a:rPr>
              <a:t>.</a:t>
            </a:r>
            <a:br>
              <a:rPr lang="en-ID" sz="1800" b="0" i="0" dirty="0">
                <a:solidFill>
                  <a:schemeClr val="tx1"/>
                </a:solidFill>
                <a:effectLst/>
                <a:latin typeface="Times New Roman" panose="02020603050405020304" pitchFamily="18" charset="0"/>
                <a:cs typeface="Times New Roman" panose="02020603050405020304" pitchFamily="18" charset="0"/>
              </a:rPr>
            </a:b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Pasal</a:t>
            </a:r>
            <a:r>
              <a:rPr lang="en-ID" sz="1800" b="0" i="0" dirty="0">
                <a:solidFill>
                  <a:schemeClr val="tx1"/>
                </a:solidFill>
                <a:effectLst/>
                <a:latin typeface="Times New Roman" panose="02020603050405020304" pitchFamily="18" charset="0"/>
                <a:cs typeface="Times New Roman" panose="02020603050405020304" pitchFamily="18" charset="0"/>
              </a:rPr>
              <a:t> 282 KUHD, </a:t>
            </a:r>
            <a:r>
              <a:rPr lang="en-ID" sz="1800" b="0" i="0" dirty="0" err="1">
                <a:solidFill>
                  <a:schemeClr val="tx1"/>
                </a:solidFill>
                <a:effectLst/>
                <a:latin typeface="Times New Roman" panose="02020603050405020304" pitchFamily="18" charset="0"/>
                <a:cs typeface="Times New Roman" panose="02020603050405020304" pitchFamily="18" charset="0"/>
              </a:rPr>
              <a:t>apabila</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adanya</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suatu</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penipuan</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kecurangan</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atau</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akal</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cerdik</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lainnya</a:t>
            </a:r>
            <a:r>
              <a:rPr lang="en-ID" sz="1800" b="0" i="0" dirty="0">
                <a:solidFill>
                  <a:schemeClr val="tx1"/>
                </a:solidFill>
                <a:effectLst/>
                <a:latin typeface="Times New Roman" panose="02020603050405020304" pitchFamily="18" charset="0"/>
                <a:cs typeface="Times New Roman" panose="02020603050405020304" pitchFamily="18" charset="0"/>
              </a:rPr>
              <a:t> yang </a:t>
            </a:r>
            <a:r>
              <a:rPr lang="en-ID" sz="1800" b="0" i="0" dirty="0" err="1">
                <a:solidFill>
                  <a:schemeClr val="tx1"/>
                </a:solidFill>
                <a:effectLst/>
                <a:latin typeface="Times New Roman" panose="02020603050405020304" pitchFamily="18" charset="0"/>
                <a:cs typeface="Times New Roman" panose="02020603050405020304" pitchFamily="18" charset="0"/>
              </a:rPr>
              <a:t>dilakukan</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tertanggung</a:t>
            </a:r>
            <a:r>
              <a:rPr lang="en-ID" sz="1800" b="0" i="0" dirty="0">
                <a:solidFill>
                  <a:schemeClr val="tx1"/>
                </a:solidFill>
                <a:effectLst/>
                <a:latin typeface="Times New Roman" panose="02020603050405020304" pitchFamily="18" charset="0"/>
                <a:cs typeface="Times New Roman" panose="02020603050405020304" pitchFamily="18" charset="0"/>
              </a:rPr>
              <a:t>.</a:t>
            </a:r>
            <a:br>
              <a:rPr lang="en-ID" sz="1800" b="0" i="0" dirty="0">
                <a:solidFill>
                  <a:schemeClr val="tx1"/>
                </a:solidFill>
                <a:effectLst/>
                <a:latin typeface="Times New Roman" panose="02020603050405020304" pitchFamily="18" charset="0"/>
                <a:cs typeface="Times New Roman" panose="02020603050405020304" pitchFamily="18" charset="0"/>
              </a:rPr>
            </a:br>
            <a:r>
              <a:rPr lang="en-ID" sz="1800" b="0" dirty="0">
                <a:solidFill>
                  <a:schemeClr val="tx1"/>
                </a:solidFill>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Pasal</a:t>
            </a:r>
            <a:r>
              <a:rPr lang="en-ID" sz="1800" b="0" i="0" dirty="0">
                <a:solidFill>
                  <a:schemeClr val="tx1"/>
                </a:solidFill>
                <a:effectLst/>
                <a:latin typeface="Times New Roman" panose="02020603050405020304" pitchFamily="18" charset="0"/>
                <a:cs typeface="Times New Roman" panose="02020603050405020304" pitchFamily="18" charset="0"/>
              </a:rPr>
              <a:t> 272 KUHD, </a:t>
            </a:r>
            <a:r>
              <a:rPr lang="en-ID" sz="1800" b="0" i="0" dirty="0" err="1">
                <a:solidFill>
                  <a:schemeClr val="tx1"/>
                </a:solidFill>
                <a:effectLst/>
                <a:latin typeface="Times New Roman" panose="02020603050405020304" pitchFamily="18" charset="0"/>
                <a:cs typeface="Times New Roman" panose="02020603050405020304" pitchFamily="18" charset="0"/>
              </a:rPr>
              <a:t>memuat</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ketentuan</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bahwa</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tertanggung</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dapat</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membebaskan</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perusahaan</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asuransi</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dari</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segala</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kewajibannya</a:t>
            </a:r>
            <a:r>
              <a:rPr lang="en-ID" sz="1800" b="0" i="0" dirty="0">
                <a:solidFill>
                  <a:schemeClr val="tx1"/>
                </a:solidFill>
                <a:effectLst/>
                <a:latin typeface="Times New Roman" panose="02020603050405020304" pitchFamily="18" charset="0"/>
                <a:cs typeface="Times New Roman" panose="02020603050405020304" pitchFamily="18" charset="0"/>
              </a:rPr>
              <a:t>.</a:t>
            </a:r>
            <a:br>
              <a:rPr lang="en-ID" sz="1800" b="0" i="0" dirty="0">
                <a:solidFill>
                  <a:schemeClr val="tx1"/>
                </a:solidFill>
                <a:effectLst/>
                <a:latin typeface="Times New Roman" panose="02020603050405020304" pitchFamily="18" charset="0"/>
                <a:cs typeface="Times New Roman" panose="02020603050405020304" pitchFamily="18" charset="0"/>
              </a:rPr>
            </a:b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Pasal</a:t>
            </a:r>
            <a:r>
              <a:rPr lang="en-ID" sz="1800" b="0" i="0" dirty="0">
                <a:solidFill>
                  <a:schemeClr val="tx1"/>
                </a:solidFill>
                <a:effectLst/>
                <a:latin typeface="Times New Roman" panose="02020603050405020304" pitchFamily="18" charset="0"/>
                <a:cs typeface="Times New Roman" panose="02020603050405020304" pitchFamily="18" charset="0"/>
              </a:rPr>
              <a:t> 269 KUHD, </a:t>
            </a:r>
            <a:r>
              <a:rPr lang="en-ID" sz="1800" b="0" i="0" dirty="0" err="1">
                <a:solidFill>
                  <a:schemeClr val="tx1"/>
                </a:solidFill>
                <a:effectLst/>
                <a:latin typeface="Times New Roman" panose="02020603050405020304" pitchFamily="18" charset="0"/>
                <a:cs typeface="Times New Roman" panose="02020603050405020304" pitchFamily="18" charset="0"/>
              </a:rPr>
              <a:t>memuat</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kerugian</a:t>
            </a:r>
            <a:r>
              <a:rPr lang="en-ID" sz="1800" b="0" i="0" dirty="0">
                <a:solidFill>
                  <a:schemeClr val="tx1"/>
                </a:solidFill>
                <a:effectLst/>
                <a:latin typeface="Times New Roman" panose="02020603050405020304" pitchFamily="18" charset="0"/>
                <a:cs typeface="Times New Roman" panose="02020603050405020304" pitchFamily="18" charset="0"/>
              </a:rPr>
              <a:t> yang </a:t>
            </a:r>
            <a:r>
              <a:rPr lang="en-ID" sz="1800" b="0" i="0" dirty="0" err="1">
                <a:solidFill>
                  <a:schemeClr val="tx1"/>
                </a:solidFill>
                <a:effectLst/>
                <a:latin typeface="Times New Roman" panose="02020603050405020304" pitchFamily="18" charset="0"/>
                <a:cs typeface="Times New Roman" panose="02020603050405020304" pitchFamily="18" charset="0"/>
              </a:rPr>
              <a:t>sebelumnya</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tidak</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tercantum</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dalam</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perjanjian</a:t>
            </a:r>
            <a:r>
              <a:rPr lang="en-ID" sz="1800" b="0" i="0" dirty="0">
                <a:solidFill>
                  <a:schemeClr val="tx1"/>
                </a:solidFill>
                <a:effectLst/>
                <a:latin typeface="Times New Roman" panose="02020603050405020304" pitchFamily="18" charset="0"/>
                <a:cs typeface="Times New Roman" panose="02020603050405020304" pitchFamily="18" charset="0"/>
              </a:rPr>
              <a:t> yang </a:t>
            </a:r>
            <a:r>
              <a:rPr lang="en-ID" sz="1800" b="0" i="0" dirty="0" err="1">
                <a:solidFill>
                  <a:schemeClr val="tx1"/>
                </a:solidFill>
                <a:effectLst/>
                <a:latin typeface="Times New Roman" panose="02020603050405020304" pitchFamily="18" charset="0"/>
                <a:cs typeface="Times New Roman" panose="02020603050405020304" pitchFamily="18" charset="0"/>
              </a:rPr>
              <a:t>sudah</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ditandatangani</a:t>
            </a:r>
            <a:r>
              <a:rPr lang="en-ID" sz="1800" b="0" i="0" dirty="0">
                <a:solidFill>
                  <a:schemeClr val="tx1"/>
                </a:solidFill>
                <a:effectLst/>
                <a:latin typeface="Times New Roman" panose="02020603050405020304" pitchFamily="18" charset="0"/>
                <a:cs typeface="Times New Roman" panose="02020603050405020304" pitchFamily="18" charset="0"/>
              </a:rPr>
              <a:t>.</a:t>
            </a:r>
            <a:br>
              <a:rPr lang="en-ID" sz="1800" b="0" i="0" dirty="0">
                <a:solidFill>
                  <a:schemeClr val="tx1"/>
                </a:solidFill>
                <a:effectLst/>
                <a:latin typeface="Times New Roman" panose="02020603050405020304" pitchFamily="18" charset="0"/>
                <a:cs typeface="Times New Roman" panose="02020603050405020304" pitchFamily="18" charset="0"/>
              </a:rPr>
            </a:b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Pasal</a:t>
            </a:r>
            <a:r>
              <a:rPr lang="en-ID" sz="1800" b="0" i="0" dirty="0">
                <a:solidFill>
                  <a:schemeClr val="tx1"/>
                </a:solidFill>
                <a:effectLst/>
                <a:latin typeface="Times New Roman" panose="02020603050405020304" pitchFamily="18" charset="0"/>
                <a:cs typeface="Times New Roman" panose="02020603050405020304" pitchFamily="18" charset="0"/>
              </a:rPr>
              <a:t> 599 KUHD, </a:t>
            </a:r>
            <a:r>
              <a:rPr lang="en-ID" sz="1800" b="0" i="0" dirty="0" err="1">
                <a:solidFill>
                  <a:schemeClr val="tx1"/>
                </a:solidFill>
                <a:effectLst/>
                <a:latin typeface="Times New Roman" panose="02020603050405020304" pitchFamily="18" charset="0"/>
                <a:cs typeface="Times New Roman" panose="02020603050405020304" pitchFamily="18" charset="0"/>
              </a:rPr>
              <a:t>obyek</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pertanggungan</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menurut</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peraturan</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perundang-undangan</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tidak</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boleh</a:t>
            </a:r>
            <a:r>
              <a:rPr lang="en-ID" sz="1800" b="0" i="0" dirty="0">
                <a:solidFill>
                  <a:schemeClr val="tx1"/>
                </a:solidFill>
                <a:effectLst/>
                <a:latin typeface="Times New Roman" panose="02020603050405020304" pitchFamily="18" charset="0"/>
                <a:cs typeface="Times New Roman" panose="02020603050405020304" pitchFamily="18" charset="0"/>
              </a:rPr>
              <a:t> </a:t>
            </a:r>
            <a:r>
              <a:rPr lang="en-ID" sz="1800" b="0" i="0" dirty="0" err="1">
                <a:solidFill>
                  <a:schemeClr val="tx1"/>
                </a:solidFill>
                <a:effectLst/>
                <a:latin typeface="Times New Roman" panose="02020603050405020304" pitchFamily="18" charset="0"/>
                <a:cs typeface="Times New Roman" panose="02020603050405020304" pitchFamily="18" charset="0"/>
              </a:rPr>
              <a:t>diperdagangkan</a:t>
            </a:r>
            <a:r>
              <a:rPr lang="en-ID" sz="1800" b="0" i="0" dirty="0">
                <a:solidFill>
                  <a:schemeClr val="tx1"/>
                </a:solidFill>
                <a:effectLst/>
                <a:latin typeface="Times New Roman" panose="02020603050405020304" pitchFamily="18" charset="0"/>
                <a:cs typeface="Times New Roman" panose="02020603050405020304" pitchFamily="18" charset="0"/>
              </a:rPr>
              <a:t>.</a:t>
            </a:r>
            <a:br>
              <a:rPr lang="en-ID" sz="1800" b="0" i="0" dirty="0">
                <a:solidFill>
                  <a:schemeClr val="tx1"/>
                </a:solidFill>
                <a:effectLst/>
                <a:latin typeface="Times New Roman" panose="02020603050405020304" pitchFamily="18" charset="0"/>
                <a:cs typeface="Times New Roman" panose="02020603050405020304" pitchFamily="18" charset="0"/>
              </a:rPr>
            </a:b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102" name="Slide Number Placeholder 101">
            <a:extLst>
              <a:ext uri="{FF2B5EF4-FFF2-40B4-BE49-F238E27FC236}">
                <a16:creationId xmlns:a16="http://schemas.microsoft.com/office/drawing/2014/main" id="{51BDF1B8-4D26-9C08-3102-6224AA6A4D20}"/>
              </a:ext>
            </a:extLst>
          </p:cNvPr>
          <p:cNvSpPr>
            <a:spLocks noGrp="1"/>
          </p:cNvSpPr>
          <p:nvPr>
            <p:ph type="sldNum" sz="quarter" idx="12"/>
          </p:nvPr>
        </p:nvSpPr>
        <p:spPr>
          <a:xfrm>
            <a:off x="10438475" y="457199"/>
            <a:ext cx="987552" cy="244503"/>
          </a:xfrm>
        </p:spPr>
        <p:txBody>
          <a:bodyPr/>
          <a:lstStyle/>
          <a:p>
            <a:fld id="{48F63A3B-78C7-47BE-AE5E-E10140E04643}" type="slidenum">
              <a:rPr lang="en-US" smtClean="0"/>
              <a:pPr/>
              <a:t>8</a:t>
            </a:fld>
            <a:endParaRPr lang="en-US" dirty="0"/>
          </a:p>
        </p:txBody>
      </p:sp>
    </p:spTree>
    <p:extLst>
      <p:ext uri="{BB962C8B-B14F-4D97-AF65-F5344CB8AC3E}">
        <p14:creationId xmlns:p14="http://schemas.microsoft.com/office/powerpoint/2010/main" val="24990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a:xfrm>
            <a:off x="10438475" y="457199"/>
            <a:ext cx="987552" cy="244503"/>
          </a:xfrm>
        </p:spPr>
        <p:txBody>
          <a:bodyPr/>
          <a:lstStyle/>
          <a:p>
            <a:fld id="{48F63A3B-78C7-47BE-AE5E-E10140E04643}" type="slidenum">
              <a:rPr lang="en-US" smtClean="0"/>
              <a:pPr/>
              <a:t>9</a:t>
            </a:fld>
            <a:endParaRPr lang="en-US" dirty="0"/>
          </a:p>
        </p:txBody>
      </p:sp>
      <p:pic>
        <p:nvPicPr>
          <p:cNvPr id="8" name="Picture 2">
            <a:extLst>
              <a:ext uri="{FF2B5EF4-FFF2-40B4-BE49-F238E27FC236}">
                <a16:creationId xmlns:a16="http://schemas.microsoft.com/office/drawing/2014/main" id="{021C47E1-84C7-7CF0-2498-C34D358CEF9B}"/>
              </a:ext>
            </a:extLst>
          </p:cNvPr>
          <p:cNvPicPr>
            <a:picLocks noChangeAspect="1" noChangeArrowheads="1"/>
          </p:cNvPicPr>
          <p:nvPr/>
        </p:nvPicPr>
        <p:blipFill>
          <a:blip r:embed="rId2"/>
          <a:stretch>
            <a:fillRect/>
          </a:stretch>
        </p:blipFill>
        <p:spPr bwMode="auto">
          <a:xfrm>
            <a:off x="928340" y="457199"/>
            <a:ext cx="10912365" cy="5943602"/>
          </a:xfrm>
          <a:prstGeom prst="rect">
            <a:avLst/>
          </a:prstGeom>
          <a:noFill/>
          <a:ln w="9525">
            <a:noFill/>
            <a:miter lim="800000"/>
            <a:headEnd/>
            <a:tailEnd/>
          </a:ln>
          <a:effectLst/>
        </p:spPr>
      </p:pic>
    </p:spTree>
    <p:extLst>
      <p:ext uri="{BB962C8B-B14F-4D97-AF65-F5344CB8AC3E}">
        <p14:creationId xmlns:p14="http://schemas.microsoft.com/office/powerpoint/2010/main" val="94818171"/>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LW_V5" id="{4FE3E7F2-DE97-43FB-9854-C2719499B15F}" vid="{37DF82F1-E382-44D9-A149-92ACBBF70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D6F65D-59DB-459C-812A-E954DE5F0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D542F6-3184-4387-BE39-8DA735EB550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5117FA41-AE03-4A0A-A9B0-817CABD09473}">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{C7316B6D-7C42-4879-8FBE-7A3CF7DA120D}tf78438558_win32</Template>
  <TotalTime>51</TotalTime>
  <Words>883</Words>
  <Application>Microsoft Office PowerPoint</Application>
  <PresentationFormat>Widescreen</PresentationFormat>
  <Paragraphs>37</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Black</vt:lpstr>
      <vt:lpstr>Calibri</vt:lpstr>
      <vt:lpstr>Imprint MT Shadow</vt:lpstr>
      <vt:lpstr>Lato</vt:lpstr>
      <vt:lpstr>Sabon Next LT</vt:lpstr>
      <vt:lpstr>Times New Roman</vt:lpstr>
      <vt:lpstr>Custom</vt:lpstr>
      <vt:lpstr>PENGERTIAN dan PENGATURAN  HUKUM ASURANSI</vt:lpstr>
      <vt:lpstr>PowerPoint Presentation</vt:lpstr>
      <vt:lpstr>PowerPoint Presentation</vt:lpstr>
      <vt:lpstr>PowerPoint Presentation</vt:lpstr>
      <vt:lpstr>PowerPoint Presentation</vt:lpstr>
      <vt:lpstr>PowerPoint Presentation</vt:lpstr>
      <vt:lpstr>Kapan Asuransi Berlaku dan Kapan Asuransi dapat Dibatalkan? </vt:lpstr>
      <vt:lpstr>Sahnya perjanjian antara tertanggung dan penanggung ditentukan oleh kesepakatan antara keduabelahpihak untuk mengikatkan dirinya, kecakapan dalam membuat suatu perikatan, suatu pokok persoalan tertentu, dan suatu sebab yang tidak terlarang.                                  Apabila tidak memenuhi syarat tersebut, maka perjanjian asuransi dapat dibatalkan. Selain pasal 1320 KUH Perdata, ada beberapa dasar hukum yang dapat membatalkan suatu perjanjian asuransi:  - Pasal 251 KUHD, apabila tertanggung memberikan data yang tidak benar atau berbohong terkait dirinya kepada perusahaan asuransi dan Perusahaan mengetahuinya. - Pasal 282 KUHD, apabila adanya suatu penipuan, kecurangan, atau akal cerdik lainnya yang dilakukan tertanggung. - Pasal 272 KUHD, memuat ketentuan bahwa tertanggung dapat membebaskan perusahaan asuransi dari segala kewajibannya. - Pasal 269 KUHD, memuat kerugian yang sebelumnya tidak tercantum dalam perjanjian yang sudah ditandatangani. - Pasal 599 KUHD, obyek pertanggungan menurut peraturan perundang-undangan tidak boleh diperdagangkan. </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PENGERTIAN dan PENGATURAN  HUKUM ASURANSI</dc:title>
  <dc:subject/>
  <dc:creator>M415DAO- FHD351</dc:creator>
  <cp:lastModifiedBy>M415DAO- FHD351</cp:lastModifiedBy>
  <cp:revision>1</cp:revision>
  <dcterms:created xsi:type="dcterms:W3CDTF">2023-10-01T05:28:50Z</dcterms:created>
  <dcterms:modified xsi:type="dcterms:W3CDTF">2023-10-01T06:20:11Z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