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9/17/2023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9/17/2023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9/17/2023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9/17/2023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9/17/2023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SEJARAH HUKUM ASURANSI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SRI HIDAYANI, SH, </a:t>
            </a:r>
            <a:r>
              <a:rPr lang="en-US" dirty="0" err="1" smtClean="0"/>
              <a:t>M.Hum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744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asuransi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Sejarah</a:t>
            </a:r>
            <a:r>
              <a:rPr lang="en-US" dirty="0"/>
              <a:t> </a:t>
            </a:r>
            <a:r>
              <a:rPr lang="en-US" dirty="0" err="1"/>
              <a:t>asuransi</a:t>
            </a:r>
            <a:r>
              <a:rPr lang="en-US" dirty="0"/>
              <a:t> </a:t>
            </a:r>
            <a:r>
              <a:rPr lang="en-US" dirty="0" err="1"/>
              <a:t>diduga</a:t>
            </a:r>
            <a:r>
              <a:rPr lang="en-US" dirty="0"/>
              <a:t> </a:t>
            </a:r>
            <a:r>
              <a:rPr lang="en-US" dirty="0" err="1"/>
              <a:t>kuat</a:t>
            </a:r>
            <a:r>
              <a:rPr lang="en-US" dirty="0"/>
              <a:t> </a:t>
            </a:r>
            <a:r>
              <a:rPr lang="en-US" dirty="0" err="1"/>
              <a:t>dimulai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Yunani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365-323 (SM) </a:t>
            </a:r>
            <a:r>
              <a:rPr lang="en-US" dirty="0" err="1"/>
              <a:t>pada</a:t>
            </a:r>
            <a:r>
              <a:rPr lang="en-US" dirty="0"/>
              <a:t> masa </a:t>
            </a:r>
            <a:r>
              <a:rPr lang="en-US" dirty="0" err="1"/>
              <a:t>Pemerintahan</a:t>
            </a:r>
            <a:r>
              <a:rPr lang="en-US" dirty="0"/>
              <a:t> Raja Alexander Yang </a:t>
            </a:r>
            <a:r>
              <a:rPr lang="en-US" dirty="0" err="1"/>
              <a:t>Agung</a:t>
            </a:r>
            <a:r>
              <a:rPr lang="en-US" dirty="0"/>
              <a:t>.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berikutnya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sejarah</a:t>
            </a:r>
            <a:r>
              <a:rPr lang="en-US" dirty="0"/>
              <a:t> </a:t>
            </a:r>
            <a:r>
              <a:rPr lang="en-US" dirty="0" err="1"/>
              <a:t>asuransi</a:t>
            </a:r>
            <a:r>
              <a:rPr lang="en-US" dirty="0"/>
              <a:t> </a:t>
            </a:r>
            <a:r>
              <a:rPr lang="en-US" dirty="0" err="1"/>
              <a:t>tercatat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abad</a:t>
            </a:r>
            <a:r>
              <a:rPr lang="en-US" dirty="0"/>
              <a:t> ke13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abd</a:t>
            </a:r>
            <a:r>
              <a:rPr lang="en-US" dirty="0"/>
              <a:t> ke-14 </a:t>
            </a:r>
            <a:r>
              <a:rPr lang="en-US" dirty="0" err="1"/>
              <a:t>pada</a:t>
            </a:r>
            <a:r>
              <a:rPr lang="en-US" dirty="0"/>
              <a:t> masa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 </a:t>
            </a:r>
            <a:r>
              <a:rPr lang="en-US" dirty="0" err="1"/>
              <a:t>pesat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err="1"/>
              <a:t>Sejarah</a:t>
            </a:r>
            <a:r>
              <a:rPr lang="en-US" dirty="0"/>
              <a:t> </a:t>
            </a:r>
            <a:r>
              <a:rPr lang="en-US" dirty="0" err="1"/>
              <a:t>asuransi</a:t>
            </a:r>
            <a:r>
              <a:rPr lang="en-US" dirty="0"/>
              <a:t> di Indonesia </a:t>
            </a:r>
            <a:r>
              <a:rPr lang="en-US" dirty="0" err="1" smtClean="0"/>
              <a:t>datang</a:t>
            </a:r>
            <a:r>
              <a:rPr lang="en-US" dirty="0" smtClean="0"/>
              <a:t> </a:t>
            </a:r>
            <a:r>
              <a:rPr lang="en-US" dirty="0" err="1"/>
              <a:t>bersamaan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kedatangan</a:t>
            </a:r>
            <a:r>
              <a:rPr lang="en-US" dirty="0"/>
              <a:t> </a:t>
            </a:r>
            <a:r>
              <a:rPr lang="en-US" dirty="0" err="1"/>
              <a:t>Belanda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.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akhirnya</a:t>
            </a:r>
            <a:r>
              <a:rPr lang="en-US" dirty="0"/>
              <a:t> </a:t>
            </a:r>
            <a:r>
              <a:rPr lang="en-US" dirty="0" err="1"/>
              <a:t>Belanda</a:t>
            </a:r>
            <a:r>
              <a:rPr lang="en-US" dirty="0"/>
              <a:t> </a:t>
            </a:r>
            <a:r>
              <a:rPr lang="en-US" dirty="0" err="1"/>
              <a:t>menguasai</a:t>
            </a:r>
            <a:r>
              <a:rPr lang="en-US" dirty="0"/>
              <a:t> Indonesia,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penjajahan</a:t>
            </a:r>
            <a:r>
              <a:rPr lang="en-US" dirty="0"/>
              <a:t> </a:t>
            </a:r>
            <a:r>
              <a:rPr lang="en-US" dirty="0" err="1"/>
              <a:t>Belanda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diterapkannya</a:t>
            </a:r>
            <a:r>
              <a:rPr lang="en-US" dirty="0"/>
              <a:t> </a:t>
            </a:r>
            <a:r>
              <a:rPr lang="en-US" dirty="0" err="1" smtClean="0"/>
              <a:t>KUHDagang</a:t>
            </a:r>
            <a:r>
              <a:rPr lang="en-US" dirty="0" smtClean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perniagaan</a:t>
            </a:r>
            <a:r>
              <a:rPr lang="en-US" dirty="0"/>
              <a:t>. </a:t>
            </a:r>
            <a:r>
              <a:rPr lang="en-US" dirty="0" err="1"/>
              <a:t>Penerapan</a:t>
            </a:r>
            <a:r>
              <a:rPr lang="en-US" dirty="0"/>
              <a:t> </a:t>
            </a:r>
            <a:r>
              <a:rPr lang="en-US" dirty="0" err="1" smtClean="0"/>
              <a:t>KUHDagang</a:t>
            </a:r>
            <a:r>
              <a:rPr lang="en-US" dirty="0" smtClean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praktik</a:t>
            </a:r>
            <a:r>
              <a:rPr lang="en-US" dirty="0"/>
              <a:t> </a:t>
            </a:r>
            <a:r>
              <a:rPr lang="en-US" dirty="0" err="1"/>
              <a:t>asuransi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melembaga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 di Indonesia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meskipun</a:t>
            </a:r>
            <a:r>
              <a:rPr lang="en-US" dirty="0"/>
              <a:t> Indonesia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jajahan</a:t>
            </a:r>
            <a:r>
              <a:rPr lang="en-US" dirty="0"/>
              <a:t> </a:t>
            </a:r>
            <a:r>
              <a:rPr lang="en-US" dirty="0" err="1"/>
              <a:t>Belanda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98590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82580"/>
            <a:ext cx="10820400" cy="553610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Asuransi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asuransi</a:t>
            </a:r>
            <a:r>
              <a:rPr lang="en-US" dirty="0"/>
              <a:t> </a:t>
            </a:r>
            <a:r>
              <a:rPr lang="en-US" dirty="0" err="1"/>
              <a:t>masuk</a:t>
            </a:r>
            <a:r>
              <a:rPr lang="en-US" dirty="0"/>
              <a:t> </a:t>
            </a:r>
            <a:r>
              <a:rPr lang="en-US" dirty="0" err="1"/>
              <a:t>dalan</a:t>
            </a:r>
            <a:r>
              <a:rPr lang="en-US" dirty="0"/>
              <a:t>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pergaulan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di Indonesia </a:t>
            </a:r>
            <a:r>
              <a:rPr lang="en-US" dirty="0" err="1"/>
              <a:t>bersamaan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berlakunya</a:t>
            </a:r>
            <a:r>
              <a:rPr lang="en-US" dirty="0"/>
              <a:t> </a:t>
            </a:r>
            <a:r>
              <a:rPr lang="en-US" dirty="0" err="1"/>
              <a:t>Kitab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Dagang</a:t>
            </a:r>
            <a:r>
              <a:rPr lang="en-US" dirty="0"/>
              <a:t> (</a:t>
            </a:r>
            <a:r>
              <a:rPr lang="en-US" dirty="0" err="1"/>
              <a:t>Belanda</a:t>
            </a:r>
            <a:r>
              <a:rPr lang="en-US" dirty="0"/>
              <a:t>) yang </a:t>
            </a:r>
            <a:r>
              <a:rPr lang="en-US" dirty="0" err="1"/>
              <a:t>berlaku</a:t>
            </a:r>
            <a:r>
              <a:rPr lang="en-US" dirty="0"/>
              <a:t> di Indonesia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diatas</a:t>
            </a:r>
            <a:r>
              <a:rPr lang="en-US" dirty="0"/>
              <a:t>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pula </a:t>
            </a:r>
            <a:r>
              <a:rPr lang="en-US" dirty="0" err="1"/>
              <a:t>dipakai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bukti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asuransi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asuransi</a:t>
            </a:r>
            <a:r>
              <a:rPr lang="en-US" dirty="0"/>
              <a:t> yang </a:t>
            </a:r>
            <a:r>
              <a:rPr lang="en-US" dirty="0" err="1"/>
              <a:t>semula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lemabaga</a:t>
            </a:r>
            <a:r>
              <a:rPr lang="en-US" dirty="0"/>
              <a:t> </a:t>
            </a:r>
            <a:r>
              <a:rPr lang="en-US" dirty="0" err="1"/>
              <a:t>asing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dikenal</a:t>
            </a:r>
            <a:r>
              <a:rPr lang="en-US" dirty="0"/>
              <a:t> di Indonesia</a:t>
            </a:r>
            <a:r>
              <a:rPr lang="en-US" dirty="0" smtClean="0"/>
              <a:t>.</a:t>
            </a:r>
          </a:p>
          <a:p>
            <a:r>
              <a:rPr lang="en-US" b="1" dirty="0" err="1"/>
              <a:t>Sejarah</a:t>
            </a:r>
            <a:r>
              <a:rPr lang="en-US" b="1" dirty="0"/>
              <a:t> </a:t>
            </a:r>
            <a:r>
              <a:rPr lang="en-US" b="1" dirty="0" err="1"/>
              <a:t>asuransi</a:t>
            </a:r>
            <a:r>
              <a:rPr lang="en-US" b="1" dirty="0"/>
              <a:t> </a:t>
            </a:r>
            <a:r>
              <a:rPr lang="en-US" b="1" dirty="0" err="1"/>
              <a:t>sebelum</a:t>
            </a:r>
            <a:r>
              <a:rPr lang="en-US" b="1" dirty="0"/>
              <a:t> </a:t>
            </a:r>
            <a:r>
              <a:rPr lang="en-US" b="1" dirty="0" err="1"/>
              <a:t>masehi</a:t>
            </a:r>
            <a:endParaRPr lang="en-US" b="1" dirty="0"/>
          </a:p>
          <a:p>
            <a:pPr marL="0" indent="0" algn="just">
              <a:buNone/>
            </a:pPr>
            <a:r>
              <a:rPr lang="en-US" dirty="0" err="1"/>
              <a:t>Sejarah</a:t>
            </a:r>
            <a:r>
              <a:rPr lang="en-US" dirty="0"/>
              <a:t> </a:t>
            </a:r>
            <a:r>
              <a:rPr lang="en-US" dirty="0" err="1"/>
              <a:t>asuransi</a:t>
            </a:r>
            <a:r>
              <a:rPr lang="en-US" dirty="0"/>
              <a:t> </a:t>
            </a:r>
            <a:r>
              <a:rPr lang="en-US" dirty="0" err="1"/>
              <a:t>dimulai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pedagang</a:t>
            </a:r>
            <a:r>
              <a:rPr lang="en-US" dirty="0"/>
              <a:t> </a:t>
            </a:r>
            <a:r>
              <a:rPr lang="en-US" dirty="0" err="1"/>
              <a:t>Babilonia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Tiongkok</a:t>
            </a:r>
            <a:r>
              <a:rPr lang="en-US" dirty="0"/>
              <a:t>. 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 smtClean="0"/>
              <a:t>asuransi</a:t>
            </a:r>
            <a:r>
              <a:rPr lang="en-US" dirty="0" smtClean="0"/>
              <a:t> yang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gunakan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dikhususkan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dagangan</a:t>
            </a:r>
            <a:r>
              <a:rPr lang="en-US" dirty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. Yang </a:t>
            </a:r>
            <a:r>
              <a:rPr lang="en-US" dirty="0"/>
              <a:t>mana </a:t>
            </a:r>
            <a:r>
              <a:rPr lang="en-US" dirty="0" err="1"/>
              <a:t>jaminan</a:t>
            </a:r>
            <a:r>
              <a:rPr lang="en-US" dirty="0"/>
              <a:t> yang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hilang</a:t>
            </a:r>
            <a:r>
              <a:rPr lang="en-US" dirty="0"/>
              <a:t> di </a:t>
            </a:r>
            <a:r>
              <a:rPr lang="en-US" dirty="0" err="1"/>
              <a:t>tengah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 smtClean="0"/>
              <a:t>dirampok</a:t>
            </a:r>
            <a:r>
              <a:rPr lang="en-US" dirty="0" smtClean="0"/>
              <a:t>. </a:t>
            </a:r>
            <a:r>
              <a:rPr lang="en-US" dirty="0" err="1" smtClean="0"/>
              <a:t>Catatan</a:t>
            </a:r>
            <a:r>
              <a:rPr lang="en-US" dirty="0" smtClean="0"/>
              <a:t> </a:t>
            </a:r>
            <a:r>
              <a:rPr lang="en-US" dirty="0" err="1"/>
              <a:t>sejarah</a:t>
            </a:r>
            <a:r>
              <a:rPr lang="en-US" dirty="0"/>
              <a:t> </a:t>
            </a:r>
            <a:r>
              <a:rPr lang="en-US" dirty="0" err="1"/>
              <a:t>asuransi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Masehi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terekam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yang </a:t>
            </a:r>
            <a:r>
              <a:rPr lang="en-US" dirty="0" err="1"/>
              <a:t>bernama</a:t>
            </a:r>
            <a:r>
              <a:rPr lang="en-US" dirty="0"/>
              <a:t> </a:t>
            </a:r>
            <a:r>
              <a:rPr lang="en-US" dirty="0" err="1"/>
              <a:t>Kode</a:t>
            </a:r>
            <a:r>
              <a:rPr lang="en-US" dirty="0"/>
              <a:t> Hammurabi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1750 </a:t>
            </a:r>
            <a:r>
              <a:rPr lang="en-US" dirty="0" smtClean="0"/>
              <a:t>SM. </a:t>
            </a:r>
            <a:r>
              <a:rPr lang="en-US" dirty="0" err="1" smtClean="0"/>
              <a:t>Dokumen</a:t>
            </a:r>
            <a:r>
              <a:rPr lang="en-US" dirty="0" smtClean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penjaminan</a:t>
            </a:r>
            <a:r>
              <a:rPr lang="en-US" dirty="0"/>
              <a:t> </a:t>
            </a:r>
            <a:r>
              <a:rPr lang="en-US" dirty="0" err="1"/>
              <a:t>asuransi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kali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dagangan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pula, </a:t>
            </a:r>
            <a:r>
              <a:rPr lang="en-US" dirty="0" err="1"/>
              <a:t>penjamin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diserahkan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 smtClean="0"/>
              <a:t>notaris</a:t>
            </a:r>
            <a:r>
              <a:rPr lang="en-US" dirty="0" smtClean="0"/>
              <a:t>.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/>
              <a:t>zaman </a:t>
            </a:r>
            <a:r>
              <a:rPr lang="en-US" dirty="0" err="1"/>
              <a:t>kuno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berevolusi</a:t>
            </a:r>
            <a:r>
              <a:rPr lang="en-US" dirty="0"/>
              <a:t>, </a:t>
            </a:r>
            <a:r>
              <a:rPr lang="en-US" dirty="0" err="1"/>
              <a:t>jenis-jenis</a:t>
            </a:r>
            <a:r>
              <a:rPr lang="en-US" dirty="0"/>
              <a:t> </a:t>
            </a:r>
            <a:r>
              <a:rPr lang="en-US" dirty="0" err="1"/>
              <a:t>asuransi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dikembangkan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bangsawan</a:t>
            </a:r>
            <a:r>
              <a:rPr lang="en-US" dirty="0"/>
              <a:t> </a:t>
            </a:r>
            <a:r>
              <a:rPr lang="en-US" dirty="0" err="1"/>
              <a:t>Romawi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Yunani</a:t>
            </a:r>
            <a:r>
              <a:rPr lang="en-US" dirty="0" smtClean="0"/>
              <a:t>. Di </a:t>
            </a:r>
            <a:r>
              <a:rPr lang="en-US" dirty="0" err="1"/>
              <a:t>antaranya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asuransi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jiwa</a:t>
            </a:r>
            <a:r>
              <a:rPr lang="en-US" dirty="0"/>
              <a:t>. </a:t>
            </a:r>
            <a:r>
              <a:rPr lang="en-US" dirty="0" err="1"/>
              <a:t>Inisiasi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diadakan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600 SM. Yang mana </a:t>
            </a:r>
            <a:r>
              <a:rPr lang="en-US" dirty="0" err="1"/>
              <a:t>konsepnya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santunan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yang </a:t>
            </a:r>
            <a:r>
              <a:rPr lang="en-US" dirty="0" err="1"/>
              <a:t>meninggal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. </a:t>
            </a:r>
            <a:r>
              <a:rPr lang="en-US" dirty="0" err="1"/>
              <a:t>Contoh</a:t>
            </a:r>
            <a:r>
              <a:rPr lang="en-US" dirty="0"/>
              <a:t>, </a:t>
            </a:r>
            <a:r>
              <a:rPr lang="en-US" dirty="0" err="1"/>
              <a:t>santunan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pemakaman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217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437882"/>
            <a:ext cx="10820400" cy="5780803"/>
          </a:xfrm>
        </p:spPr>
        <p:txBody>
          <a:bodyPr>
            <a:normAutofit/>
          </a:bodyPr>
          <a:lstStyle/>
          <a:p>
            <a:r>
              <a:rPr lang="en-US" b="1" dirty="0" err="1"/>
              <a:t>Perkembangan</a:t>
            </a:r>
            <a:r>
              <a:rPr lang="en-US" b="1" dirty="0"/>
              <a:t> </a:t>
            </a:r>
            <a:r>
              <a:rPr lang="en-US" b="1" dirty="0" err="1"/>
              <a:t>sejarah</a:t>
            </a:r>
            <a:r>
              <a:rPr lang="en-US" b="1" dirty="0"/>
              <a:t> </a:t>
            </a:r>
            <a:r>
              <a:rPr lang="en-US" b="1" dirty="0" err="1"/>
              <a:t>asuransi</a:t>
            </a:r>
            <a:r>
              <a:rPr lang="en-US" b="1" dirty="0"/>
              <a:t> </a:t>
            </a:r>
            <a:r>
              <a:rPr lang="en-US" b="1" dirty="0" err="1"/>
              <a:t>abad</a:t>
            </a:r>
            <a:r>
              <a:rPr lang="en-US" b="1" dirty="0"/>
              <a:t> ke-14</a:t>
            </a:r>
          </a:p>
          <a:p>
            <a:pPr marL="0" indent="0" algn="just">
              <a:buNone/>
            </a:pP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tahun</a:t>
            </a:r>
            <a:r>
              <a:rPr lang="en-US" sz="2400" dirty="0"/>
              <a:t> 1347, </a:t>
            </a:r>
            <a:r>
              <a:rPr lang="en-US" sz="2400" dirty="0" err="1"/>
              <a:t>sejarah</a:t>
            </a:r>
            <a:r>
              <a:rPr lang="en-US" sz="2400" dirty="0"/>
              <a:t> </a:t>
            </a:r>
            <a:r>
              <a:rPr lang="en-US" sz="2400" dirty="0" err="1"/>
              <a:t>asuransi</a:t>
            </a:r>
            <a:r>
              <a:rPr lang="en-US" sz="2400" dirty="0"/>
              <a:t> </a:t>
            </a:r>
            <a:r>
              <a:rPr lang="en-US" sz="2400" dirty="0" err="1"/>
              <a:t>mulai</a:t>
            </a:r>
            <a:r>
              <a:rPr lang="en-US" sz="2400" dirty="0"/>
              <a:t> </a:t>
            </a:r>
            <a:r>
              <a:rPr lang="en-US" sz="2400" dirty="0" err="1"/>
              <a:t>berkembang</a:t>
            </a:r>
            <a:r>
              <a:rPr lang="en-US" sz="2400" dirty="0"/>
              <a:t> di Genoa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munculnya</a:t>
            </a:r>
            <a:r>
              <a:rPr lang="en-US" sz="2400" dirty="0"/>
              <a:t> polis </a:t>
            </a:r>
            <a:r>
              <a:rPr lang="en-US" sz="2400" dirty="0" err="1"/>
              <a:t>pertama</a:t>
            </a:r>
            <a:r>
              <a:rPr lang="en-US" sz="2400" dirty="0"/>
              <a:t> </a:t>
            </a:r>
            <a:r>
              <a:rPr lang="en-US" sz="2400" dirty="0" err="1"/>
              <a:t>asuransi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jenis</a:t>
            </a:r>
            <a:r>
              <a:rPr lang="en-US" sz="2400" dirty="0"/>
              <a:t> </a:t>
            </a:r>
            <a:r>
              <a:rPr lang="en-US" sz="2400" dirty="0" err="1"/>
              <a:t>asuransi</a:t>
            </a:r>
            <a:r>
              <a:rPr lang="en-US" sz="2400" dirty="0"/>
              <a:t> </a:t>
            </a:r>
            <a:r>
              <a:rPr lang="en-US" sz="2400" dirty="0" err="1" smtClean="0"/>
              <a:t>maritim</a:t>
            </a:r>
            <a:r>
              <a:rPr lang="en-US" sz="2400" dirty="0" smtClean="0"/>
              <a:t>.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/>
              <a:t>saat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mulai</a:t>
            </a:r>
            <a:r>
              <a:rPr lang="en-US" sz="2400" dirty="0"/>
              <a:t> </a:t>
            </a:r>
            <a:r>
              <a:rPr lang="en-US" sz="2400" dirty="0" err="1"/>
              <a:t>memasuki</a:t>
            </a:r>
            <a:r>
              <a:rPr lang="en-US" sz="2400" dirty="0"/>
              <a:t> masa para </a:t>
            </a:r>
            <a:r>
              <a:rPr lang="en-US" sz="2400" dirty="0" err="1"/>
              <a:t>penjelajah</a:t>
            </a:r>
            <a:r>
              <a:rPr lang="en-US" sz="2400" dirty="0"/>
              <a:t>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eksplorasi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en-US" sz="2400" dirty="0" err="1"/>
              <a:t>belahan</a:t>
            </a:r>
            <a:r>
              <a:rPr lang="en-US" sz="2400" dirty="0"/>
              <a:t> </a:t>
            </a:r>
            <a:r>
              <a:rPr lang="en-US" sz="2400" dirty="0" err="1"/>
              <a:t>dunia</a:t>
            </a:r>
            <a:r>
              <a:rPr lang="en-US" sz="2400" dirty="0"/>
              <a:t>. </a:t>
            </a:r>
            <a:r>
              <a:rPr lang="en-US" sz="2400" dirty="0" err="1" smtClean="0"/>
              <a:t>Premi</a:t>
            </a:r>
            <a:r>
              <a:rPr lang="en-US" sz="2400" dirty="0" smtClean="0"/>
              <a:t> </a:t>
            </a:r>
            <a:r>
              <a:rPr lang="en-US" sz="2400" dirty="0" err="1"/>
              <a:t>asuransi</a:t>
            </a:r>
            <a:r>
              <a:rPr lang="en-US" sz="2400" dirty="0"/>
              <a:t> yang </a:t>
            </a:r>
            <a:r>
              <a:rPr lang="en-US" sz="2400" dirty="0" err="1"/>
              <a:t>dibayarkan</a:t>
            </a:r>
            <a:r>
              <a:rPr lang="en-US" sz="2400" dirty="0"/>
              <a:t> pun </a:t>
            </a:r>
            <a:r>
              <a:rPr lang="en-US" sz="2400" dirty="0" err="1"/>
              <a:t>dibedakan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keunikan</a:t>
            </a:r>
            <a:r>
              <a:rPr lang="en-US" sz="2400" dirty="0"/>
              <a:t> </a:t>
            </a:r>
            <a:r>
              <a:rPr lang="en-US" sz="2400" dirty="0" err="1"/>
              <a:t>risiko</a:t>
            </a:r>
            <a:r>
              <a:rPr lang="en-US" sz="2400" dirty="0"/>
              <a:t> yang </a:t>
            </a:r>
            <a:r>
              <a:rPr lang="en-US" sz="2400" dirty="0" err="1"/>
              <a:t>diajukan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smtClean="0"/>
              <a:t>orang. Pedro </a:t>
            </a:r>
            <a:r>
              <a:rPr lang="en-US" sz="2400" dirty="0"/>
              <a:t>de </a:t>
            </a:r>
            <a:r>
              <a:rPr lang="en-US" sz="2400" dirty="0" err="1"/>
              <a:t>Santarém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orang </a:t>
            </a:r>
            <a:r>
              <a:rPr lang="en-US" sz="2400" dirty="0" err="1"/>
              <a:t>pertama</a:t>
            </a:r>
            <a:r>
              <a:rPr lang="en-US" sz="2400" dirty="0"/>
              <a:t> yang </a:t>
            </a:r>
            <a:r>
              <a:rPr lang="en-US" sz="2400" dirty="0" err="1"/>
              <a:t>mencetak</a:t>
            </a:r>
            <a:r>
              <a:rPr lang="en-US" sz="2400" dirty="0"/>
              <a:t> </a:t>
            </a:r>
            <a:r>
              <a:rPr lang="en-US" sz="2400" dirty="0" err="1"/>
              <a:t>literasi</a:t>
            </a:r>
            <a:r>
              <a:rPr lang="en-US" sz="2400" dirty="0"/>
              <a:t> </a:t>
            </a:r>
            <a:r>
              <a:rPr lang="en-US" sz="2400" dirty="0" err="1"/>
              <a:t>tentang</a:t>
            </a:r>
            <a:r>
              <a:rPr lang="en-US" sz="2400" dirty="0"/>
              <a:t> </a:t>
            </a:r>
            <a:r>
              <a:rPr lang="en-US" sz="2400" dirty="0" err="1"/>
              <a:t>masalah-masalah</a:t>
            </a:r>
            <a:r>
              <a:rPr lang="en-US" sz="2400" dirty="0"/>
              <a:t> </a:t>
            </a:r>
            <a:r>
              <a:rPr lang="en-US" sz="2400" dirty="0" err="1"/>
              <a:t>asuransi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tahun</a:t>
            </a:r>
            <a:r>
              <a:rPr lang="en-US" sz="2400" dirty="0"/>
              <a:t> 1552. </a:t>
            </a:r>
            <a:r>
              <a:rPr lang="en-US" sz="2400" dirty="0" err="1" smtClean="0"/>
              <a:t>Catatan</a:t>
            </a:r>
            <a:r>
              <a:rPr lang="en-US" sz="2400" dirty="0" smtClean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semakin</a:t>
            </a:r>
            <a:r>
              <a:rPr lang="en-US" sz="2400" dirty="0"/>
              <a:t> </a:t>
            </a:r>
            <a:r>
              <a:rPr lang="en-US" sz="2400" dirty="0" err="1"/>
              <a:t>dikembangkan</a:t>
            </a:r>
            <a:r>
              <a:rPr lang="en-US" sz="2400" dirty="0"/>
              <a:t> </a:t>
            </a:r>
            <a:r>
              <a:rPr lang="en-US" sz="2400" dirty="0" err="1"/>
              <a:t>hingga</a:t>
            </a:r>
            <a:r>
              <a:rPr lang="en-US" sz="2400" dirty="0"/>
              <a:t> </a:t>
            </a:r>
            <a:r>
              <a:rPr lang="en-US" sz="2400" dirty="0" err="1"/>
              <a:t>berakhirnya</a:t>
            </a:r>
            <a:r>
              <a:rPr lang="en-US" sz="2400" dirty="0"/>
              <a:t> masa Renaissance di </a:t>
            </a:r>
            <a:r>
              <a:rPr lang="en-US" sz="2400" dirty="0" err="1"/>
              <a:t>Eropa</a:t>
            </a:r>
            <a:r>
              <a:rPr lang="en-US" sz="2400" dirty="0"/>
              <a:t>. </a:t>
            </a:r>
            <a:r>
              <a:rPr lang="en-US" sz="2400" dirty="0" err="1"/>
              <a:t>Sejarah</a:t>
            </a:r>
            <a:r>
              <a:rPr lang="en-US" sz="2400" dirty="0"/>
              <a:t> </a:t>
            </a:r>
            <a:r>
              <a:rPr lang="en-US" sz="2400" dirty="0" err="1"/>
              <a:t>asuransi</a:t>
            </a:r>
            <a:r>
              <a:rPr lang="en-US" sz="2400" dirty="0"/>
              <a:t> </a:t>
            </a:r>
            <a:r>
              <a:rPr lang="en-US" sz="2400" dirty="0" err="1"/>
              <a:t>beserta</a:t>
            </a:r>
            <a:r>
              <a:rPr lang="en-US" sz="2400" dirty="0"/>
              <a:t> </a:t>
            </a:r>
            <a:r>
              <a:rPr lang="en-US" sz="2400" dirty="0" err="1"/>
              <a:t>jenisnya</a:t>
            </a:r>
            <a:r>
              <a:rPr lang="en-US" sz="2400" dirty="0"/>
              <a:t> pun </a:t>
            </a:r>
            <a:r>
              <a:rPr lang="en-US" sz="2400" dirty="0" err="1"/>
              <a:t>ikut</a:t>
            </a:r>
            <a:r>
              <a:rPr lang="en-US" sz="2400" dirty="0"/>
              <a:t> </a:t>
            </a:r>
            <a:r>
              <a:rPr lang="en-US" sz="2400" dirty="0" err="1"/>
              <a:t>berkembang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yang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 smtClean="0"/>
              <a:t>canggih</a:t>
            </a:r>
            <a:r>
              <a:rPr lang="en-US" sz="2400" dirty="0" smtClean="0"/>
              <a:t>. </a:t>
            </a:r>
            <a:r>
              <a:rPr lang="en-US" sz="2400" dirty="0" err="1" smtClean="0"/>
              <a:t>Meskipun</a:t>
            </a:r>
            <a:r>
              <a:rPr lang="en-US" sz="2400" dirty="0" smtClean="0"/>
              <a:t> </a:t>
            </a:r>
            <a:r>
              <a:rPr lang="en-US" sz="2400" dirty="0" err="1"/>
              <a:t>demikian</a:t>
            </a:r>
            <a:r>
              <a:rPr lang="en-US" sz="2400" dirty="0"/>
              <a:t>, </a:t>
            </a:r>
            <a:r>
              <a:rPr lang="en-US" sz="2400" dirty="0" err="1"/>
              <a:t>sejarah</a:t>
            </a:r>
            <a:r>
              <a:rPr lang="en-US" sz="2400" dirty="0"/>
              <a:t> </a:t>
            </a:r>
            <a:r>
              <a:rPr lang="en-US" sz="2400" dirty="0" err="1"/>
              <a:t>asuransi</a:t>
            </a:r>
            <a:r>
              <a:rPr lang="en-US" sz="2400" dirty="0"/>
              <a:t> di </a:t>
            </a:r>
            <a:r>
              <a:rPr lang="en-US" sz="2400" dirty="0" err="1"/>
              <a:t>Benua</a:t>
            </a:r>
            <a:r>
              <a:rPr lang="en-US" sz="2400" dirty="0"/>
              <a:t> </a:t>
            </a:r>
            <a:r>
              <a:rPr lang="en-US" sz="2400" dirty="0" err="1"/>
              <a:t>Eropa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masa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masih</a:t>
            </a:r>
            <a:r>
              <a:rPr lang="en-US" sz="2400" dirty="0"/>
              <a:t> </a:t>
            </a:r>
            <a:r>
              <a:rPr lang="en-US" sz="2400" dirty="0" err="1"/>
              <a:t>menerapkan</a:t>
            </a: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lama. 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 </a:t>
            </a:r>
            <a:r>
              <a:rPr lang="en-US" sz="2400" dirty="0"/>
              <a:t>di </a:t>
            </a:r>
            <a:r>
              <a:rPr lang="en-US" sz="2400" dirty="0" err="1"/>
              <a:t>sana</a:t>
            </a:r>
            <a:r>
              <a:rPr lang="en-US" sz="2400" dirty="0"/>
              <a:t> </a:t>
            </a:r>
            <a:r>
              <a:rPr lang="en-US" sz="2400" dirty="0" err="1"/>
              <a:t>masih</a:t>
            </a:r>
            <a:r>
              <a:rPr lang="en-US" sz="2400" dirty="0"/>
              <a:t>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tradisi</a:t>
            </a:r>
            <a:r>
              <a:rPr lang="en-US" sz="2400" dirty="0"/>
              <a:t> </a:t>
            </a:r>
            <a:r>
              <a:rPr lang="en-US" sz="2400" dirty="0" err="1"/>
              <a:t>bayar</a:t>
            </a:r>
            <a:r>
              <a:rPr lang="en-US" sz="2400" dirty="0"/>
              <a:t> </a:t>
            </a:r>
            <a:r>
              <a:rPr lang="en-US" sz="2400" dirty="0" err="1"/>
              <a:t>premi</a:t>
            </a:r>
            <a:r>
              <a:rPr lang="en-US" sz="2400" dirty="0"/>
              <a:t> </a:t>
            </a:r>
            <a:r>
              <a:rPr lang="en-US" sz="2400" dirty="0" err="1"/>
              <a:t>asuransi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santunan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anggota</a:t>
            </a:r>
            <a:r>
              <a:rPr lang="en-US" sz="2400" dirty="0"/>
              <a:t> </a:t>
            </a:r>
            <a:r>
              <a:rPr lang="en-US" sz="2400" dirty="0" err="1"/>
              <a:t>keluarga</a:t>
            </a:r>
            <a:r>
              <a:rPr lang="en-US" sz="2400" dirty="0"/>
              <a:t> yang </a:t>
            </a:r>
            <a:r>
              <a:rPr lang="en-US" sz="2400" dirty="0" err="1"/>
              <a:t>meninggal</a:t>
            </a:r>
            <a:r>
              <a:rPr lang="en-US" sz="2400" dirty="0"/>
              <a:t>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biaya</a:t>
            </a:r>
            <a:r>
              <a:rPr lang="en-US" sz="2400" dirty="0"/>
              <a:t> </a:t>
            </a:r>
            <a:r>
              <a:rPr lang="en-US" sz="2400" dirty="0" err="1"/>
              <a:t>pemakaman</a:t>
            </a:r>
            <a:r>
              <a:rPr lang="en-US" sz="24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215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399246"/>
            <a:ext cx="10820400" cy="581944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err="1"/>
              <a:t>Sejarah</a:t>
            </a:r>
            <a:r>
              <a:rPr lang="en-US" b="1" dirty="0"/>
              <a:t> </a:t>
            </a:r>
            <a:r>
              <a:rPr lang="en-US" b="1" dirty="0" err="1"/>
              <a:t>asuransi</a:t>
            </a:r>
            <a:r>
              <a:rPr lang="en-US" b="1" dirty="0"/>
              <a:t> di Indonesia</a:t>
            </a:r>
          </a:p>
          <a:p>
            <a:pPr marL="0" indent="0">
              <a:buNone/>
            </a:pPr>
            <a:r>
              <a:rPr lang="en-US" dirty="0" err="1"/>
              <a:t>Asuransi</a:t>
            </a:r>
            <a:r>
              <a:rPr lang="en-US" dirty="0"/>
              <a:t> yang </a:t>
            </a:r>
            <a:r>
              <a:rPr lang="en-US" dirty="0" err="1"/>
              <a:t>pertama</a:t>
            </a:r>
            <a:r>
              <a:rPr lang="en-US" dirty="0"/>
              <a:t> kali </a:t>
            </a:r>
            <a:r>
              <a:rPr lang="en-US" dirty="0" err="1"/>
              <a:t>dikenal</a:t>
            </a:r>
            <a:r>
              <a:rPr lang="en-US" dirty="0"/>
              <a:t> di Indonesia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 </a:t>
            </a:r>
            <a:r>
              <a:rPr lang="en-US" dirty="0" err="1"/>
              <a:t>asuransi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.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mulanya</a:t>
            </a:r>
            <a:r>
              <a:rPr lang="en-US" dirty="0"/>
              <a:t> </a:t>
            </a:r>
            <a:r>
              <a:rPr lang="en-US" dirty="0" err="1"/>
              <a:t>dibawa</a:t>
            </a:r>
            <a:r>
              <a:rPr lang="en-US" dirty="0"/>
              <a:t> orang-orang </a:t>
            </a:r>
            <a:r>
              <a:rPr lang="en-US" dirty="0" err="1"/>
              <a:t>Belanda</a:t>
            </a:r>
            <a:r>
              <a:rPr lang="en-US" dirty="0"/>
              <a:t> yang </a:t>
            </a:r>
            <a:r>
              <a:rPr lang="en-US" dirty="0" err="1"/>
              <a:t>datang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Indonesia </a:t>
            </a:r>
            <a:r>
              <a:rPr lang="en-US" dirty="0" err="1"/>
              <a:t>pada</a:t>
            </a:r>
            <a:r>
              <a:rPr lang="en-US" dirty="0"/>
              <a:t> masa </a:t>
            </a:r>
            <a:r>
              <a:rPr lang="en-US" dirty="0" err="1"/>
              <a:t>kolonial</a:t>
            </a:r>
            <a:r>
              <a:rPr lang="en-US" dirty="0"/>
              <a:t>.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sejarah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asuransi</a:t>
            </a:r>
            <a:r>
              <a:rPr lang="en-US" dirty="0"/>
              <a:t> di Indonesia.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1853</a:t>
            </a:r>
            <a:r>
              <a:rPr lang="en-US" dirty="0"/>
              <a:t>: </a:t>
            </a:r>
            <a:r>
              <a:rPr lang="en-US" dirty="0" err="1"/>
              <a:t>Pertama</a:t>
            </a:r>
            <a:r>
              <a:rPr lang="en-US" dirty="0"/>
              <a:t> kali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asuransi</a:t>
            </a:r>
            <a:r>
              <a:rPr lang="en-US" dirty="0"/>
              <a:t> </a:t>
            </a:r>
            <a:r>
              <a:rPr lang="en-US" dirty="0" err="1"/>
              <a:t>kerugian</a:t>
            </a:r>
            <a:r>
              <a:rPr lang="en-US" dirty="0"/>
              <a:t> </a:t>
            </a:r>
            <a:r>
              <a:rPr lang="en-US" dirty="0" err="1"/>
              <a:t>beroperasi</a:t>
            </a:r>
            <a:r>
              <a:rPr lang="en-US" dirty="0"/>
              <a:t> di Indonesia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Bataviasche</a:t>
            </a:r>
            <a:r>
              <a:rPr lang="en-US" dirty="0"/>
              <a:t> Zee End Brand </a:t>
            </a:r>
            <a:r>
              <a:rPr lang="en-US" dirty="0" err="1"/>
              <a:t>Assurantie</a:t>
            </a:r>
            <a:r>
              <a:rPr lang="en-US" dirty="0"/>
              <a:t> </a:t>
            </a:r>
            <a:r>
              <a:rPr lang="en-US" dirty="0" err="1"/>
              <a:t>Maatschappij</a:t>
            </a:r>
            <a:r>
              <a:rPr lang="en-US" dirty="0"/>
              <a:t>. Kala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yang </a:t>
            </a:r>
            <a:r>
              <a:rPr lang="en-US" dirty="0" err="1"/>
              <a:t>dilindungi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perkebunan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perdagangan</a:t>
            </a:r>
            <a:r>
              <a:rPr lang="en-US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1912</a:t>
            </a:r>
            <a:r>
              <a:rPr lang="en-US" dirty="0"/>
              <a:t>: </a:t>
            </a:r>
            <a:r>
              <a:rPr lang="en-US" dirty="0" err="1"/>
              <a:t>Berdiri</a:t>
            </a:r>
            <a:r>
              <a:rPr lang="en-US" dirty="0"/>
              <a:t> </a:t>
            </a:r>
            <a:r>
              <a:rPr lang="en-US" dirty="0" err="1"/>
              <a:t>asuransi</a:t>
            </a:r>
            <a:r>
              <a:rPr lang="en-US" dirty="0"/>
              <a:t> </a:t>
            </a:r>
            <a:r>
              <a:rPr lang="en-US" dirty="0" err="1"/>
              <a:t>jiwa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bernama</a:t>
            </a:r>
            <a:r>
              <a:rPr lang="en-US" dirty="0"/>
              <a:t> </a:t>
            </a:r>
            <a:r>
              <a:rPr lang="en-US" dirty="0" err="1"/>
              <a:t>Boemi</a:t>
            </a:r>
            <a:r>
              <a:rPr lang="en-US" dirty="0"/>
              <a:t> </a:t>
            </a:r>
            <a:r>
              <a:rPr lang="en-US" dirty="0" err="1"/>
              <a:t>Poetra</a:t>
            </a:r>
            <a:r>
              <a:rPr lang="en-US" dirty="0"/>
              <a:t> </a:t>
            </a:r>
            <a:r>
              <a:rPr lang="en-US" dirty="0" smtClean="0"/>
              <a:t>1912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1942-1945</a:t>
            </a:r>
            <a:r>
              <a:rPr lang="en-US" dirty="0"/>
              <a:t>: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asuransi</a:t>
            </a:r>
            <a:r>
              <a:rPr lang="en-US" dirty="0"/>
              <a:t> </a:t>
            </a:r>
            <a:r>
              <a:rPr lang="en-US" dirty="0" err="1"/>
              <a:t>sempat</a:t>
            </a:r>
            <a:r>
              <a:rPr lang="en-US" dirty="0"/>
              <a:t> </a:t>
            </a:r>
            <a:r>
              <a:rPr lang="en-US" dirty="0" err="1"/>
              <a:t>terhenti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revolusi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 di </a:t>
            </a:r>
            <a:r>
              <a:rPr lang="en-US" dirty="0" smtClean="0"/>
              <a:t>Indonesia.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1950</a:t>
            </a:r>
            <a:r>
              <a:rPr lang="en-US" dirty="0"/>
              <a:t>: Perusahaan </a:t>
            </a:r>
            <a:r>
              <a:rPr lang="en-US" dirty="0" err="1"/>
              <a:t>asuransi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menggeliat</a:t>
            </a:r>
            <a:r>
              <a:rPr lang="en-US" dirty="0"/>
              <a:t> </a:t>
            </a:r>
            <a:r>
              <a:rPr lang="en-US" dirty="0" err="1"/>
              <a:t>sejalan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bergeraknya</a:t>
            </a:r>
            <a:r>
              <a:rPr lang="en-US" dirty="0"/>
              <a:t> </a:t>
            </a:r>
            <a:r>
              <a:rPr lang="en-US" dirty="0" err="1"/>
              <a:t>perekonomian</a:t>
            </a:r>
            <a:r>
              <a:rPr lang="en-US" dirty="0"/>
              <a:t> Indonesia. Perusahaan </a:t>
            </a:r>
            <a:r>
              <a:rPr lang="en-US" dirty="0" err="1"/>
              <a:t>asuransi</a:t>
            </a:r>
            <a:r>
              <a:rPr lang="en-US" dirty="0"/>
              <a:t> yang </a:t>
            </a:r>
            <a:r>
              <a:rPr lang="en-US" dirty="0" err="1"/>
              <a:t>sempat</a:t>
            </a:r>
            <a:r>
              <a:rPr lang="en-US" dirty="0"/>
              <a:t> </a:t>
            </a:r>
            <a:r>
              <a:rPr lang="en-US" dirty="0" err="1"/>
              <a:t>dibekukan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dibuka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enam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asuransi</a:t>
            </a:r>
            <a:r>
              <a:rPr lang="en-US" dirty="0"/>
              <a:t>, </a:t>
            </a:r>
            <a:r>
              <a:rPr lang="en-US" dirty="0" err="1"/>
              <a:t>yakni</a:t>
            </a:r>
            <a:r>
              <a:rPr lang="en-US" dirty="0"/>
              <a:t> PNAK </a:t>
            </a:r>
            <a:r>
              <a:rPr lang="en-US" dirty="0" err="1"/>
              <a:t>Djasa</a:t>
            </a:r>
            <a:r>
              <a:rPr lang="en-US" dirty="0"/>
              <a:t> </a:t>
            </a:r>
            <a:r>
              <a:rPr lang="en-US" dirty="0" err="1"/>
              <a:t>Raharja</a:t>
            </a:r>
            <a:r>
              <a:rPr lang="en-US" dirty="0"/>
              <a:t> yang </a:t>
            </a:r>
            <a:r>
              <a:rPr lang="en-US" dirty="0" err="1"/>
              <a:t>bergerak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, PNAK </a:t>
            </a:r>
            <a:r>
              <a:rPr lang="en-US" dirty="0" err="1"/>
              <a:t>Djasa</a:t>
            </a:r>
            <a:r>
              <a:rPr lang="en-US" dirty="0"/>
              <a:t> </a:t>
            </a:r>
            <a:r>
              <a:rPr lang="en-US" dirty="0" err="1"/>
              <a:t>Samoedra</a:t>
            </a:r>
            <a:r>
              <a:rPr lang="en-US" dirty="0"/>
              <a:t> </a:t>
            </a:r>
            <a:r>
              <a:rPr lang="en-US" dirty="0" err="1"/>
              <a:t>bergerak</a:t>
            </a:r>
            <a:r>
              <a:rPr lang="en-US" dirty="0"/>
              <a:t> di </a:t>
            </a:r>
            <a:r>
              <a:rPr lang="en-US" dirty="0" err="1"/>
              <a:t>asuransi</a:t>
            </a:r>
            <a:r>
              <a:rPr lang="en-US" dirty="0"/>
              <a:t> marine, </a:t>
            </a:r>
            <a:r>
              <a:rPr lang="en-US" dirty="0" err="1"/>
              <a:t>dan</a:t>
            </a:r>
            <a:r>
              <a:rPr lang="en-US" dirty="0"/>
              <a:t> PNAK </a:t>
            </a:r>
            <a:r>
              <a:rPr lang="en-US" dirty="0" err="1"/>
              <a:t>Djasa</a:t>
            </a:r>
            <a:r>
              <a:rPr lang="en-US" dirty="0"/>
              <a:t> Aneka </a:t>
            </a:r>
            <a:r>
              <a:rPr lang="en-US" dirty="0" err="1"/>
              <a:t>bergerak</a:t>
            </a:r>
            <a:r>
              <a:rPr lang="en-US" dirty="0"/>
              <a:t> di </a:t>
            </a:r>
            <a:r>
              <a:rPr lang="en-US" dirty="0" err="1"/>
              <a:t>asuransi</a:t>
            </a:r>
            <a:r>
              <a:rPr lang="en-US" dirty="0"/>
              <a:t> </a:t>
            </a:r>
            <a:r>
              <a:rPr lang="en-US" dirty="0" err="1"/>
              <a:t>kebakaran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aneka</a:t>
            </a:r>
            <a:r>
              <a:rPr lang="en-US" dirty="0"/>
              <a:t> </a:t>
            </a:r>
            <a:r>
              <a:rPr lang="en-US" dirty="0" err="1"/>
              <a:t>Selanjutnya</a:t>
            </a:r>
            <a:r>
              <a:rPr lang="en-US" dirty="0"/>
              <a:t>, </a:t>
            </a:r>
            <a:r>
              <a:rPr lang="en-US" dirty="0" err="1"/>
              <a:t>ketiga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melebur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Perusahaan Negara </a:t>
            </a:r>
            <a:r>
              <a:rPr lang="en-US" dirty="0" err="1"/>
              <a:t>Asuransi</a:t>
            </a:r>
            <a:r>
              <a:rPr lang="en-US" dirty="0"/>
              <a:t> </a:t>
            </a:r>
            <a:r>
              <a:rPr lang="en-US" dirty="0" err="1"/>
              <a:t>Bendasraya</a:t>
            </a:r>
            <a:r>
              <a:rPr lang="en-US" dirty="0"/>
              <a:t> yang </a:t>
            </a:r>
            <a:r>
              <a:rPr lang="en-US" dirty="0" err="1"/>
              <a:t>bergerak</a:t>
            </a:r>
            <a:r>
              <a:rPr lang="en-US" dirty="0"/>
              <a:t> di </a:t>
            </a:r>
            <a:r>
              <a:rPr lang="en-US" dirty="0" err="1"/>
              <a:t>asuransi</a:t>
            </a:r>
            <a:r>
              <a:rPr lang="en-US" dirty="0"/>
              <a:t> </a:t>
            </a:r>
            <a:r>
              <a:rPr lang="en-US" dirty="0" err="1" smtClean="0"/>
              <a:t>kerugian</a:t>
            </a:r>
            <a:r>
              <a:rPr lang="en-US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1973</a:t>
            </a:r>
            <a:r>
              <a:rPr lang="en-US" dirty="0"/>
              <a:t>: Perusahaan Negara </a:t>
            </a:r>
            <a:r>
              <a:rPr lang="en-US" dirty="0" err="1"/>
              <a:t>Asuransi</a:t>
            </a:r>
            <a:r>
              <a:rPr lang="en-US" dirty="0"/>
              <a:t> </a:t>
            </a:r>
            <a:r>
              <a:rPr lang="en-US" dirty="0" err="1"/>
              <a:t>Bendasraya</a:t>
            </a:r>
            <a:r>
              <a:rPr lang="en-US" dirty="0"/>
              <a:t> </a:t>
            </a:r>
            <a:r>
              <a:rPr lang="en-US" dirty="0" err="1"/>
              <a:t>digabungkan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PT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Underwriter </a:t>
            </a:r>
            <a:r>
              <a:rPr lang="en-US" dirty="0" err="1"/>
              <a:t>menjadi</a:t>
            </a:r>
            <a:r>
              <a:rPr lang="en-US" dirty="0"/>
              <a:t> PT </a:t>
            </a:r>
            <a:r>
              <a:rPr lang="en-US" dirty="0" err="1"/>
              <a:t>Asuransi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Indonesia </a:t>
            </a:r>
            <a:r>
              <a:rPr lang="en-US" dirty="0" err="1"/>
              <a:t>atau</a:t>
            </a:r>
            <a:r>
              <a:rPr lang="en-US" dirty="0"/>
              <a:t> PT </a:t>
            </a:r>
            <a:r>
              <a:rPr lang="en-US" dirty="0" err="1" smtClean="0"/>
              <a:t>Jasindo</a:t>
            </a:r>
            <a:r>
              <a:rPr lang="en-US" dirty="0" smtClean="0"/>
              <a:t> (</a:t>
            </a:r>
            <a:r>
              <a:rPr lang="en-US" dirty="0" err="1" smtClean="0"/>
              <a:t>Persero</a:t>
            </a:r>
            <a:r>
              <a:rPr lang="en-US" dirty="0"/>
              <a:t>) yang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gabungan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asuransi</a:t>
            </a:r>
            <a:r>
              <a:rPr lang="en-US" dirty="0"/>
              <a:t> </a:t>
            </a:r>
            <a:r>
              <a:rPr lang="en-US" dirty="0" err="1"/>
              <a:t>asing</a:t>
            </a:r>
            <a:r>
              <a:rPr lang="en-US" dirty="0"/>
              <a:t> di Indonesia </a:t>
            </a:r>
            <a:r>
              <a:rPr lang="en-US" dirty="0" err="1"/>
              <a:t>setelah</a:t>
            </a:r>
            <a:r>
              <a:rPr lang="en-US" dirty="0"/>
              <a:t> Indonesia </a:t>
            </a:r>
            <a:r>
              <a:rPr lang="en-US" dirty="0" err="1" smtClean="0"/>
              <a:t>merdeka</a:t>
            </a:r>
            <a:r>
              <a:rPr lang="en-US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1964</a:t>
            </a:r>
            <a:r>
              <a:rPr lang="en-US" dirty="0"/>
              <a:t>: </a:t>
            </a:r>
            <a:r>
              <a:rPr lang="en-US" dirty="0" err="1"/>
              <a:t>Berdirinya</a:t>
            </a:r>
            <a:r>
              <a:rPr lang="en-US" dirty="0"/>
              <a:t> </a:t>
            </a:r>
            <a:r>
              <a:rPr lang="en-US" dirty="0" err="1"/>
              <a:t>Perum</a:t>
            </a:r>
            <a:r>
              <a:rPr lang="en-US" dirty="0"/>
              <a:t> </a:t>
            </a:r>
            <a:r>
              <a:rPr lang="en-US" dirty="0" err="1"/>
              <a:t>Taspen</a:t>
            </a:r>
            <a:r>
              <a:rPr lang="en-US" dirty="0"/>
              <a:t> yang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menyelenggarakan</a:t>
            </a:r>
            <a:r>
              <a:rPr lang="en-US" dirty="0"/>
              <a:t> </a:t>
            </a:r>
            <a:r>
              <a:rPr lang="en-US" dirty="0" err="1"/>
              <a:t>tabungan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asuransi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pegawai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981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Terima Kasih PNG, Vector, PSD, and Clipart With Transparent ...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0772" y="1682917"/>
            <a:ext cx="7482625" cy="3880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9750199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29</TotalTime>
  <Words>235</Words>
  <Application>Microsoft Office PowerPoint</Application>
  <PresentationFormat>Widescreen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Century Gothic</vt:lpstr>
      <vt:lpstr>Vapor Trail</vt:lpstr>
      <vt:lpstr>SEJARAH HUKUM ASURANSI</vt:lpstr>
      <vt:lpstr>Sejarah asuransi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SEJARAH HUKUM ASURANSI</dc:title>
  <dc:creator>User</dc:creator>
  <cp:lastModifiedBy>User</cp:lastModifiedBy>
  <cp:revision>3</cp:revision>
  <dcterms:created xsi:type="dcterms:W3CDTF">2023-09-17T14:09:28Z</dcterms:created>
  <dcterms:modified xsi:type="dcterms:W3CDTF">2023-09-17T14:38:44Z</dcterms:modified>
</cp:coreProperties>
</file>