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67" r:id="rId3"/>
    <p:sldId id="257" r:id="rId4"/>
    <p:sldId id="258" r:id="rId5"/>
    <p:sldId id="259" r:id="rId6"/>
    <p:sldId id="266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0627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564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5687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9449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6120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2887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82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0870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601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059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742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654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824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117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955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942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731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2587B0C-41FE-4119-90F3-0532AC8BA0A4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B8007-1EB4-47AB-81B4-179D1DB254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6421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90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rmAutofit fontScale="90000"/>
          </a:bodyPr>
          <a:lstStyle/>
          <a:p>
            <a:r>
              <a:rPr lang="id-ID" dirty="0"/>
              <a:t>TUJUAN DAN ASAS-ASAS HUKUM PERLINDUNGAN KONSUMEN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43380"/>
            <a:ext cx="8077200" cy="1000132"/>
          </a:xfrm>
        </p:spPr>
        <p:txBody>
          <a:bodyPr>
            <a:normAutofit/>
          </a:bodyPr>
          <a:lstStyle/>
          <a:p>
            <a:endParaRPr lang="id-ID" dirty="0"/>
          </a:p>
          <a:p>
            <a:r>
              <a:rPr lang="id-ID" dirty="0"/>
              <a:t>SRI HIDAYANI,SH, M.Hum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konsumencerdas.id/_next/image?url=https%3A%2F%2Fkonsumen-cerdas.s3.ap-southeast-1.amazonaws.com%2Flt62e0db01d210c_c0cec507c5.jpg&amp;w=3840&amp;q=7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81" y="404664"/>
            <a:ext cx="8538799" cy="507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3568" y="5661248"/>
            <a:ext cx="691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  <a:latin typeface="Barlow"/>
              </a:rPr>
              <a:t>Apa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rlow"/>
              </a:rPr>
              <a:t>saja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rlow"/>
              </a:rPr>
              <a:t>asas-asas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rlow"/>
              </a:rPr>
              <a:t>hukum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rlow"/>
              </a:rPr>
              <a:t>perlindungan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rlow"/>
              </a:rPr>
              <a:t>konsumen</a:t>
            </a:r>
            <a:r>
              <a:rPr lang="en-US" sz="2800" dirty="0">
                <a:solidFill>
                  <a:srgbClr val="000000"/>
                </a:solidFill>
                <a:latin typeface="Barlow"/>
              </a:rPr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966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ASAS-ASAS HUKUM PERLINDUNGAN KONSUMEN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dirty="0"/>
              <a:t>Pasal 2 Undang-Undang Perlindungan</a:t>
            </a:r>
          </a:p>
          <a:p>
            <a:pPr algn="just">
              <a:buNone/>
            </a:pPr>
            <a:r>
              <a:rPr lang="id-ID" dirty="0"/>
              <a:t>Konsumen asas perlindungan konsumen</a:t>
            </a:r>
          </a:p>
          <a:p>
            <a:pPr algn="just">
              <a:buNone/>
            </a:pPr>
            <a:r>
              <a:rPr lang="id-ID" dirty="0"/>
              <a:t>menyatakan, Perlindungan Konsumen Yaitu 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Asas  </a:t>
            </a:r>
            <a:r>
              <a:rPr lang="fi-FI" dirty="0"/>
              <a:t>manfaat 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Asas </a:t>
            </a:r>
            <a:r>
              <a:rPr lang="fi-FI" dirty="0"/>
              <a:t>keadilan 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Asas </a:t>
            </a:r>
            <a:r>
              <a:rPr lang="fi-FI" dirty="0"/>
              <a:t>Keseimbangan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Asas </a:t>
            </a:r>
            <a:r>
              <a:rPr lang="fi-FI" dirty="0"/>
              <a:t>keamanan dan keslematan konsumen 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fi-FI" dirty="0"/>
              <a:t>Serta</a:t>
            </a:r>
            <a:r>
              <a:rPr lang="id-ID" dirty="0"/>
              <a:t> Asas</a:t>
            </a:r>
            <a:r>
              <a:rPr lang="fi-FI" dirty="0"/>
              <a:t> </a:t>
            </a:r>
            <a:r>
              <a:rPr lang="id-ID" dirty="0"/>
              <a:t>K</a:t>
            </a:r>
            <a:r>
              <a:rPr lang="fi-FI" dirty="0"/>
              <a:t>epastian </a:t>
            </a:r>
            <a:r>
              <a:rPr lang="id-ID" dirty="0"/>
              <a:t>H</a:t>
            </a:r>
            <a:r>
              <a:rPr lang="fi-FI"/>
              <a:t>ukum</a:t>
            </a:r>
            <a:r>
              <a:rPr lang="fi-FI" dirty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TUJUAN HUKUM PERLINDUNGAN KONSUMEN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Pasal 3 Undang-Undang Nomor 8 Tahun 1999 tentang</a:t>
            </a:r>
          </a:p>
          <a:p>
            <a:pPr>
              <a:buNone/>
            </a:pPr>
            <a:r>
              <a:rPr lang="id-ID" dirty="0"/>
              <a:t>Perlindungan konsumen menegemukakan, Perlindungan</a:t>
            </a:r>
          </a:p>
          <a:p>
            <a:pPr>
              <a:buNone/>
            </a:pPr>
            <a:r>
              <a:rPr lang="id-ID" dirty="0"/>
              <a:t>konsumen bertujuan :</a:t>
            </a:r>
          </a:p>
          <a:p>
            <a:pPr>
              <a:buNone/>
            </a:pPr>
            <a:r>
              <a:rPr lang="id-ID" dirty="0"/>
              <a:t>a. Meningkatkan kesadaran,kemampuan dan kemandirian konsumen untuk melindungi diri. </a:t>
            </a:r>
          </a:p>
          <a:p>
            <a:pPr>
              <a:buNone/>
            </a:pPr>
            <a:r>
              <a:rPr lang="id-ID" dirty="0"/>
              <a:t>b. Mengangkat harkat dan martabat konsumen dengan cara menghindarkannya dari akses negatif pemakaian barang dan/atau jasa. </a:t>
            </a:r>
          </a:p>
          <a:p>
            <a:pPr>
              <a:buNone/>
            </a:pPr>
            <a:r>
              <a:rPr lang="id-ID" dirty="0"/>
              <a:t>c. Meningkatkan pemberdayaan konsumen dalam memilih, menentukan dan menuntut hak-haknya sebagai konsumen.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d. Menciptakan sistem perlindungan konsumen yang mengandung unsur kepastian hukum dan kerterbukaan informasi serta akses untuk mendapatkan informasi </a:t>
            </a:r>
          </a:p>
          <a:p>
            <a:pPr>
              <a:buNone/>
            </a:pPr>
            <a:r>
              <a:rPr lang="id-ID" dirty="0"/>
              <a:t>e. Menumbuhkan kesadaran pelaku usaha mengenai pentingnya perlindungan konsumen sehingga tumbuh sikap yang jujur dan bertanggung jawab dalam berusaha. </a:t>
            </a:r>
          </a:p>
          <a:p>
            <a:pPr>
              <a:buNone/>
            </a:pPr>
            <a:r>
              <a:rPr lang="id-ID" dirty="0"/>
              <a:t>f. Meningkatkan kualitas barang dan/atau jasa yang meenjamin kelangsungan usaha produksi barang dan/atau jasa, kesehatan, kenyamanan, kemanan dan keselamatan konsumen.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 err="1"/>
              <a:t>Selain</a:t>
            </a:r>
            <a:r>
              <a:rPr lang="en-US" sz="3200" dirty="0"/>
              <a:t> </a:t>
            </a:r>
            <a:r>
              <a:rPr lang="en-US" sz="3200" dirty="0" err="1"/>
              <a:t>asas</a:t>
            </a:r>
            <a:r>
              <a:rPr lang="en-US" sz="3200" dirty="0"/>
              <a:t> yang </a:t>
            </a:r>
            <a:r>
              <a:rPr lang="en-US" sz="3200" dirty="0" err="1"/>
              <a:t>terdapat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UU </a:t>
            </a: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, </a:t>
            </a:r>
            <a:r>
              <a:rPr lang="en-US" sz="3200" dirty="0" err="1"/>
              <a:t>terdapat</a:t>
            </a:r>
            <a:r>
              <a:rPr lang="en-US" sz="3200" dirty="0"/>
              <a:t> </a:t>
            </a:r>
            <a:r>
              <a:rPr lang="en-US" sz="3200" dirty="0" err="1"/>
              <a:t>beberapa</a:t>
            </a:r>
            <a:r>
              <a:rPr lang="en-US" sz="3200" dirty="0"/>
              <a:t> </a:t>
            </a:r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, </a:t>
            </a:r>
            <a:r>
              <a:rPr lang="en-US" sz="3200" dirty="0" err="1"/>
              <a:t>antara</a:t>
            </a:r>
            <a:r>
              <a:rPr lang="en-US" sz="3200" dirty="0"/>
              <a:t> lain:</a:t>
            </a:r>
          </a:p>
          <a:p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kelalaian</a:t>
            </a:r>
            <a:r>
              <a:rPr lang="en-US" sz="3200" dirty="0"/>
              <a:t>/</a:t>
            </a:r>
            <a:r>
              <a:rPr lang="en-US" sz="3200" dirty="0" err="1"/>
              <a:t>kesalahan</a:t>
            </a:r>
            <a:r>
              <a:rPr lang="en-US" sz="3200" dirty="0"/>
              <a:t> (</a:t>
            </a:r>
            <a:r>
              <a:rPr lang="en-US" sz="3200" i="1" dirty="0"/>
              <a:t>negligence</a:t>
            </a:r>
            <a:r>
              <a:rPr lang="en-US" sz="3200" dirty="0"/>
              <a:t>);</a:t>
            </a:r>
          </a:p>
          <a:p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wanprestasi</a:t>
            </a:r>
            <a:r>
              <a:rPr lang="en-US" sz="3200" dirty="0"/>
              <a:t> (</a:t>
            </a:r>
            <a:r>
              <a:rPr lang="en-US" sz="3200" i="1" dirty="0"/>
              <a:t>breach of warranty</a:t>
            </a:r>
            <a:r>
              <a:rPr lang="en-US" sz="3200" dirty="0"/>
              <a:t>);</a:t>
            </a:r>
          </a:p>
          <a:p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mutlak</a:t>
            </a:r>
            <a:r>
              <a:rPr lang="en-US" sz="3200" dirty="0"/>
              <a:t> (</a:t>
            </a:r>
            <a:r>
              <a:rPr lang="en-US" sz="3200" i="1" dirty="0"/>
              <a:t>strict product liability</a:t>
            </a:r>
            <a:r>
              <a:rPr lang="en-US" sz="3200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1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28340" y="2052638"/>
            <a:ext cx="6509445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1700</TotalTime>
  <Words>244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Barlow</vt:lpstr>
      <vt:lpstr>Century Gothic</vt:lpstr>
      <vt:lpstr>Wingdings 3</vt:lpstr>
      <vt:lpstr>Ion</vt:lpstr>
      <vt:lpstr>TUJUAN DAN ASAS-ASAS HUKUM PERLINDUNGAN KONSUMEN</vt:lpstr>
      <vt:lpstr>PowerPoint Presentation</vt:lpstr>
      <vt:lpstr>ASAS-ASAS HUKUM PERLINDUNGAN KONSUMEN</vt:lpstr>
      <vt:lpstr>TUJUAN HUKUM PERLINDUNGAN KONSUMEN</vt:lpstr>
      <vt:lpstr>PowerPoint Presentation</vt:lpstr>
      <vt:lpstr>Prinsip-Prinsip Perlindungan Konsumen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TUJUAN DAN ASAS-ASAS HUKUM PERLINDUNGAN KONSUMEN</dc:title>
  <dc:creator>ACER</dc:creator>
  <cp:lastModifiedBy>M415DAO- FHD351</cp:lastModifiedBy>
  <cp:revision>7</cp:revision>
  <dcterms:created xsi:type="dcterms:W3CDTF">2021-10-04T12:57:58Z</dcterms:created>
  <dcterms:modified xsi:type="dcterms:W3CDTF">2023-10-01T06:20:56Z</dcterms:modified>
</cp:coreProperties>
</file>